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notesMasterIdLst>
    <p:notesMasterId r:id="rId25"/>
  </p:notesMasterIdLst>
  <p:handoutMasterIdLst>
    <p:handoutMasterId r:id="rId26"/>
  </p:handoutMasterIdLst>
  <p:sldIdLst>
    <p:sldId id="660" r:id="rId2"/>
    <p:sldId id="635" r:id="rId3"/>
    <p:sldId id="702" r:id="rId4"/>
    <p:sldId id="640" r:id="rId5"/>
    <p:sldId id="712" r:id="rId6"/>
    <p:sldId id="685" r:id="rId7"/>
    <p:sldId id="668" r:id="rId8"/>
    <p:sldId id="713" r:id="rId9"/>
    <p:sldId id="714" r:id="rId10"/>
    <p:sldId id="686" r:id="rId11"/>
    <p:sldId id="690" r:id="rId12"/>
    <p:sldId id="691" r:id="rId13"/>
    <p:sldId id="692" r:id="rId14"/>
    <p:sldId id="694" r:id="rId15"/>
    <p:sldId id="696" r:id="rId16"/>
    <p:sldId id="715" r:id="rId17"/>
    <p:sldId id="698" r:id="rId18"/>
    <p:sldId id="703" r:id="rId19"/>
    <p:sldId id="705" r:id="rId20"/>
    <p:sldId id="706" r:id="rId21"/>
    <p:sldId id="704" r:id="rId22"/>
    <p:sldId id="697" r:id="rId23"/>
    <p:sldId id="441" r:id="rId24"/>
  </p:sldIdLst>
  <p:sldSz cx="9144000" cy="5143500" type="screen16x9"/>
  <p:notesSz cx="6888163" cy="10018713"/>
  <p:defaultTextStyle>
    <a:defPPr>
      <a:defRPr lang="en-GB"/>
    </a:defPPr>
    <a:lvl1pPr algn="l" rtl="0" fontAlgn="base">
      <a:spcBef>
        <a:spcPct val="0"/>
      </a:spcBef>
      <a:spcAft>
        <a:spcPct val="0"/>
      </a:spcAft>
      <a:defRPr i="1" kern="1200">
        <a:solidFill>
          <a:schemeClr val="tx1"/>
        </a:solidFill>
        <a:latin typeface="JCBEuro Bold" pitchFamily="2" charset="0"/>
        <a:ea typeface="+mn-ea"/>
        <a:cs typeface="Arial" charset="0"/>
      </a:defRPr>
    </a:lvl1pPr>
    <a:lvl2pPr marL="455613" indent="1588" algn="l" rtl="0" fontAlgn="base">
      <a:spcBef>
        <a:spcPct val="0"/>
      </a:spcBef>
      <a:spcAft>
        <a:spcPct val="0"/>
      </a:spcAft>
      <a:defRPr i="1" kern="1200">
        <a:solidFill>
          <a:schemeClr val="tx1"/>
        </a:solidFill>
        <a:latin typeface="JCBEuro Bold" pitchFamily="2" charset="0"/>
        <a:ea typeface="+mn-ea"/>
        <a:cs typeface="Arial" charset="0"/>
      </a:defRPr>
    </a:lvl2pPr>
    <a:lvl3pPr marL="912813" indent="1588" algn="l" rtl="0" fontAlgn="base">
      <a:spcBef>
        <a:spcPct val="0"/>
      </a:spcBef>
      <a:spcAft>
        <a:spcPct val="0"/>
      </a:spcAft>
      <a:defRPr i="1" kern="1200">
        <a:solidFill>
          <a:schemeClr val="tx1"/>
        </a:solidFill>
        <a:latin typeface="JCBEuro Bold" pitchFamily="2" charset="0"/>
        <a:ea typeface="+mn-ea"/>
        <a:cs typeface="Arial" charset="0"/>
      </a:defRPr>
    </a:lvl3pPr>
    <a:lvl4pPr marL="1370013" indent="1588" algn="l" rtl="0" fontAlgn="base">
      <a:spcBef>
        <a:spcPct val="0"/>
      </a:spcBef>
      <a:spcAft>
        <a:spcPct val="0"/>
      </a:spcAft>
      <a:defRPr i="1" kern="1200">
        <a:solidFill>
          <a:schemeClr val="tx1"/>
        </a:solidFill>
        <a:latin typeface="JCBEuro Bold" pitchFamily="2" charset="0"/>
        <a:ea typeface="+mn-ea"/>
        <a:cs typeface="Arial" charset="0"/>
      </a:defRPr>
    </a:lvl4pPr>
    <a:lvl5pPr marL="1827213" indent="1588" algn="l" rtl="0" fontAlgn="base">
      <a:spcBef>
        <a:spcPct val="0"/>
      </a:spcBef>
      <a:spcAft>
        <a:spcPct val="0"/>
      </a:spcAft>
      <a:defRPr i="1" kern="1200">
        <a:solidFill>
          <a:schemeClr val="tx1"/>
        </a:solidFill>
        <a:latin typeface="JCBEuro Bold" pitchFamily="2" charset="0"/>
        <a:ea typeface="+mn-ea"/>
        <a:cs typeface="Arial" charset="0"/>
      </a:defRPr>
    </a:lvl5pPr>
    <a:lvl6pPr marL="2286000" algn="l" defTabSz="914400" rtl="0" eaLnBrk="1" latinLnBrk="0" hangingPunct="1">
      <a:defRPr i="1" kern="1200">
        <a:solidFill>
          <a:schemeClr val="tx1"/>
        </a:solidFill>
        <a:latin typeface="JCBEuro Bold" pitchFamily="2" charset="0"/>
        <a:ea typeface="+mn-ea"/>
        <a:cs typeface="Arial" charset="0"/>
      </a:defRPr>
    </a:lvl6pPr>
    <a:lvl7pPr marL="2743200" algn="l" defTabSz="914400" rtl="0" eaLnBrk="1" latinLnBrk="0" hangingPunct="1">
      <a:defRPr i="1" kern="1200">
        <a:solidFill>
          <a:schemeClr val="tx1"/>
        </a:solidFill>
        <a:latin typeface="JCBEuro Bold" pitchFamily="2" charset="0"/>
        <a:ea typeface="+mn-ea"/>
        <a:cs typeface="Arial" charset="0"/>
      </a:defRPr>
    </a:lvl7pPr>
    <a:lvl8pPr marL="3200400" algn="l" defTabSz="914400" rtl="0" eaLnBrk="1" latinLnBrk="0" hangingPunct="1">
      <a:defRPr i="1" kern="1200">
        <a:solidFill>
          <a:schemeClr val="tx1"/>
        </a:solidFill>
        <a:latin typeface="JCBEuro Bold" pitchFamily="2" charset="0"/>
        <a:ea typeface="+mn-ea"/>
        <a:cs typeface="Arial" charset="0"/>
      </a:defRPr>
    </a:lvl8pPr>
    <a:lvl9pPr marL="3657600" algn="l" defTabSz="914400" rtl="0" eaLnBrk="1" latinLnBrk="0" hangingPunct="1">
      <a:defRPr i="1" kern="1200">
        <a:solidFill>
          <a:schemeClr val="tx1"/>
        </a:solidFill>
        <a:latin typeface="JCBEuro Bold" pitchFamily="2"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862A"/>
    <a:srgbClr val="F0D00B"/>
    <a:srgbClr val="04195C"/>
    <a:srgbClr val="C17700"/>
    <a:srgbClr val="FF9F04"/>
    <a:srgbClr val="009900"/>
    <a:srgbClr val="690D0D"/>
    <a:srgbClr val="600000"/>
    <a:srgbClr val="7EC234"/>
    <a:srgbClr val="EEB5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84" autoAdjust="0"/>
    <p:restoredTop sz="78997" autoAdjust="0"/>
  </p:normalViewPr>
  <p:slideViewPr>
    <p:cSldViewPr snapToGrid="0">
      <p:cViewPr>
        <p:scale>
          <a:sx n="75" d="100"/>
          <a:sy n="75" d="100"/>
        </p:scale>
        <p:origin x="-2664" y="-858"/>
      </p:cViewPr>
      <p:guideLst>
        <p:guide orient="horz" pos="1541"/>
        <p:guide orient="horz" pos="2981"/>
        <p:guide orient="horz" pos="443"/>
        <p:guide orient="horz" pos="1000"/>
        <p:guide orient="horz" pos="281"/>
        <p:guide pos="2880"/>
        <p:guide pos="2517"/>
        <p:guide pos="3575"/>
        <p:guide pos="4195"/>
        <p:guide pos="204"/>
        <p:guide pos="98"/>
      </p:guideLst>
    </p:cSldViewPr>
  </p:slideViewPr>
  <p:outlineViewPr>
    <p:cViewPr>
      <p:scale>
        <a:sx n="33" d="100"/>
        <a:sy n="33" d="100"/>
      </p:scale>
      <p:origin x="12" y="0"/>
    </p:cViewPr>
  </p:outlineViewPr>
  <p:notesTextViewPr>
    <p:cViewPr>
      <p:scale>
        <a:sx n="100" d="100"/>
        <a:sy n="100" d="100"/>
      </p:scale>
      <p:origin x="0" y="0"/>
    </p:cViewPr>
  </p:notesTextViewPr>
  <p:sorterViewPr>
    <p:cViewPr>
      <p:scale>
        <a:sx n="130" d="100"/>
        <a:sy n="130" d="100"/>
      </p:scale>
      <p:origin x="0" y="312"/>
    </p:cViewPr>
  </p:sorterViewPr>
  <p:notesViewPr>
    <p:cSldViewPr snapToGrid="0">
      <p:cViewPr>
        <p:scale>
          <a:sx n="88" d="100"/>
          <a:sy n="88" d="100"/>
        </p:scale>
        <p:origin x="-1171" y="1512"/>
      </p:cViewPr>
      <p:guideLst>
        <p:guide orient="horz" pos="3155"/>
        <p:guide pos="216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7986" name="Rectangle 2"/>
          <p:cNvSpPr>
            <a:spLocks noGrp="1" noChangeArrowheads="1"/>
          </p:cNvSpPr>
          <p:nvPr>
            <p:ph type="hdr" sz="quarter"/>
          </p:nvPr>
        </p:nvSpPr>
        <p:spPr bwMode="auto">
          <a:xfrm>
            <a:off x="0" y="0"/>
            <a:ext cx="2984160" cy="501497"/>
          </a:xfrm>
          <a:prstGeom prst="rect">
            <a:avLst/>
          </a:prstGeom>
          <a:noFill/>
          <a:ln w="9525">
            <a:noFill/>
            <a:miter lim="800000"/>
            <a:headEnd/>
            <a:tailEnd/>
          </a:ln>
        </p:spPr>
        <p:txBody>
          <a:bodyPr vert="horz" wrap="square" lIns="91268" tIns="45634" rIns="91268" bIns="45634" numCol="1" anchor="t" anchorCtr="0" compatLnSpc="1">
            <a:prstTxWarp prst="textNoShape">
              <a:avLst/>
            </a:prstTxWarp>
          </a:bodyPr>
          <a:lstStyle>
            <a:lvl1pPr defTabSz="912093" eaLnBrk="0" hangingPunct="0">
              <a:defRPr sz="1200" i="0">
                <a:latin typeface="JCBEuro Roman" pitchFamily="2" charset="0"/>
                <a:cs typeface="+mn-cs"/>
              </a:defRPr>
            </a:lvl1pPr>
          </a:lstStyle>
          <a:p>
            <a:pPr>
              <a:defRPr/>
            </a:pPr>
            <a:endParaRPr lang="en-US"/>
          </a:p>
        </p:txBody>
      </p:sp>
      <p:sp>
        <p:nvSpPr>
          <p:cNvPr id="297987" name="Rectangle 3"/>
          <p:cNvSpPr>
            <a:spLocks noGrp="1" noChangeArrowheads="1"/>
          </p:cNvSpPr>
          <p:nvPr>
            <p:ph type="dt" sz="quarter" idx="1"/>
          </p:nvPr>
        </p:nvSpPr>
        <p:spPr bwMode="auto">
          <a:xfrm>
            <a:off x="3902363" y="0"/>
            <a:ext cx="2984160" cy="501497"/>
          </a:xfrm>
          <a:prstGeom prst="rect">
            <a:avLst/>
          </a:prstGeom>
          <a:noFill/>
          <a:ln w="9525">
            <a:noFill/>
            <a:miter lim="800000"/>
            <a:headEnd/>
            <a:tailEnd/>
          </a:ln>
        </p:spPr>
        <p:txBody>
          <a:bodyPr vert="horz" wrap="square" lIns="91268" tIns="45634" rIns="91268" bIns="45634" numCol="1" anchor="t" anchorCtr="0" compatLnSpc="1">
            <a:prstTxWarp prst="textNoShape">
              <a:avLst/>
            </a:prstTxWarp>
          </a:bodyPr>
          <a:lstStyle>
            <a:lvl1pPr algn="r" defTabSz="912093" eaLnBrk="0" hangingPunct="0">
              <a:defRPr sz="1200" i="0">
                <a:latin typeface="JCBEuro Roman" pitchFamily="2" charset="0"/>
                <a:cs typeface="+mn-cs"/>
              </a:defRPr>
            </a:lvl1pPr>
          </a:lstStyle>
          <a:p>
            <a:pPr>
              <a:defRPr/>
            </a:pPr>
            <a:fld id="{1AE3D4D9-4AF3-4BC1-A073-569645C21BE3}" type="datetimeFigureOut">
              <a:rPr lang="en-GB"/>
              <a:pPr>
                <a:defRPr/>
              </a:pPr>
              <a:t>04/03/2014</a:t>
            </a:fld>
            <a:endParaRPr lang="en-GB" dirty="0"/>
          </a:p>
        </p:txBody>
      </p:sp>
      <p:sp>
        <p:nvSpPr>
          <p:cNvPr id="297988" name="Rectangle 4"/>
          <p:cNvSpPr>
            <a:spLocks noGrp="1" noChangeArrowheads="1"/>
          </p:cNvSpPr>
          <p:nvPr>
            <p:ph type="ftr" sz="quarter" idx="2"/>
          </p:nvPr>
        </p:nvSpPr>
        <p:spPr bwMode="auto">
          <a:xfrm>
            <a:off x="0" y="9515615"/>
            <a:ext cx="2984160" cy="501496"/>
          </a:xfrm>
          <a:prstGeom prst="rect">
            <a:avLst/>
          </a:prstGeom>
          <a:noFill/>
          <a:ln w="9525">
            <a:noFill/>
            <a:miter lim="800000"/>
            <a:headEnd/>
            <a:tailEnd/>
          </a:ln>
        </p:spPr>
        <p:txBody>
          <a:bodyPr vert="horz" wrap="square" lIns="91268" tIns="45634" rIns="91268" bIns="45634" numCol="1" anchor="b" anchorCtr="0" compatLnSpc="1">
            <a:prstTxWarp prst="textNoShape">
              <a:avLst/>
            </a:prstTxWarp>
          </a:bodyPr>
          <a:lstStyle>
            <a:lvl1pPr defTabSz="912093" eaLnBrk="0" hangingPunct="0">
              <a:defRPr sz="1200" i="0">
                <a:latin typeface="JCBEuro Roman" pitchFamily="2" charset="0"/>
                <a:cs typeface="+mn-cs"/>
              </a:defRPr>
            </a:lvl1pPr>
          </a:lstStyle>
          <a:p>
            <a:pPr>
              <a:defRPr/>
            </a:pPr>
            <a:endParaRPr lang="en-US"/>
          </a:p>
        </p:txBody>
      </p:sp>
      <p:sp>
        <p:nvSpPr>
          <p:cNvPr id="297989" name="Rectangle 5"/>
          <p:cNvSpPr>
            <a:spLocks noGrp="1" noChangeArrowheads="1"/>
          </p:cNvSpPr>
          <p:nvPr>
            <p:ph type="sldNum" sz="quarter" idx="3"/>
          </p:nvPr>
        </p:nvSpPr>
        <p:spPr bwMode="auto">
          <a:xfrm>
            <a:off x="3902363" y="9515615"/>
            <a:ext cx="2984160" cy="501496"/>
          </a:xfrm>
          <a:prstGeom prst="rect">
            <a:avLst/>
          </a:prstGeom>
          <a:noFill/>
          <a:ln w="9525">
            <a:noFill/>
            <a:miter lim="800000"/>
            <a:headEnd/>
            <a:tailEnd/>
          </a:ln>
        </p:spPr>
        <p:txBody>
          <a:bodyPr vert="horz" wrap="square" lIns="91268" tIns="45634" rIns="91268" bIns="45634" numCol="1" anchor="b" anchorCtr="0" compatLnSpc="1">
            <a:prstTxWarp prst="textNoShape">
              <a:avLst/>
            </a:prstTxWarp>
          </a:bodyPr>
          <a:lstStyle>
            <a:lvl1pPr algn="r" defTabSz="912093" eaLnBrk="0" hangingPunct="0">
              <a:defRPr sz="1200" i="0">
                <a:latin typeface="JCBEuro Roman" pitchFamily="2" charset="0"/>
                <a:cs typeface="+mn-cs"/>
              </a:defRPr>
            </a:lvl1pPr>
          </a:lstStyle>
          <a:p>
            <a:pPr>
              <a:defRPr/>
            </a:pPr>
            <a:fld id="{F876A887-45E5-450A-98CB-EC58DE94CA09}" type="slidenum">
              <a:rPr lang="en-GB"/>
              <a:pPr>
                <a:defRPr/>
              </a:pPr>
              <a:t>‹#›</a:t>
            </a:fld>
            <a:endParaRPr lang="en-GB" dirty="0"/>
          </a:p>
        </p:txBody>
      </p:sp>
    </p:spTree>
    <p:extLst>
      <p:ext uri="{BB962C8B-B14F-4D97-AF65-F5344CB8AC3E}">
        <p14:creationId xmlns:p14="http://schemas.microsoft.com/office/powerpoint/2010/main" val="28809249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2984160" cy="501497"/>
          </a:xfrm>
          <a:prstGeom prst="rect">
            <a:avLst/>
          </a:prstGeom>
          <a:noFill/>
          <a:ln w="9525">
            <a:noFill/>
            <a:miter lim="800000"/>
            <a:headEnd/>
            <a:tailEnd/>
          </a:ln>
        </p:spPr>
        <p:txBody>
          <a:bodyPr vert="horz" wrap="square" lIns="96598" tIns="48300" rIns="96598" bIns="48300" numCol="1" anchor="t" anchorCtr="0" compatLnSpc="1">
            <a:prstTxWarp prst="textNoShape">
              <a:avLst/>
            </a:prstTxWarp>
          </a:bodyPr>
          <a:lstStyle>
            <a:lvl1pPr defTabSz="967077">
              <a:defRPr sz="1300" i="0">
                <a:latin typeface="JCBEuro Roman" pitchFamily="2" charset="0"/>
                <a:cs typeface="+mn-cs"/>
              </a:defRPr>
            </a:lvl1pPr>
          </a:lstStyle>
          <a:p>
            <a:pPr>
              <a:defRPr/>
            </a:pPr>
            <a:endParaRPr lang="en-US"/>
          </a:p>
        </p:txBody>
      </p:sp>
      <p:sp>
        <p:nvSpPr>
          <p:cNvPr id="3" name="Date Placeholder 2"/>
          <p:cNvSpPr>
            <a:spLocks noGrp="1"/>
          </p:cNvSpPr>
          <p:nvPr>
            <p:ph type="dt" idx="1"/>
          </p:nvPr>
        </p:nvSpPr>
        <p:spPr bwMode="auto">
          <a:xfrm>
            <a:off x="3902363" y="0"/>
            <a:ext cx="2984160" cy="501497"/>
          </a:xfrm>
          <a:prstGeom prst="rect">
            <a:avLst/>
          </a:prstGeom>
          <a:noFill/>
          <a:ln w="9525">
            <a:noFill/>
            <a:miter lim="800000"/>
            <a:headEnd/>
            <a:tailEnd/>
          </a:ln>
        </p:spPr>
        <p:txBody>
          <a:bodyPr vert="horz" wrap="square" lIns="96598" tIns="48300" rIns="96598" bIns="48300" numCol="1" anchor="t" anchorCtr="0" compatLnSpc="1">
            <a:prstTxWarp prst="textNoShape">
              <a:avLst/>
            </a:prstTxWarp>
          </a:bodyPr>
          <a:lstStyle>
            <a:lvl1pPr algn="r" defTabSz="967077">
              <a:defRPr sz="1300" i="0">
                <a:latin typeface="JCBEuro Roman" pitchFamily="2" charset="0"/>
                <a:cs typeface="+mn-cs"/>
              </a:defRPr>
            </a:lvl1pPr>
          </a:lstStyle>
          <a:p>
            <a:pPr>
              <a:defRPr/>
            </a:pPr>
            <a:fld id="{9DCC37B7-402A-463D-83C4-62B3BC38971B}" type="datetimeFigureOut">
              <a:rPr lang="en-US"/>
              <a:pPr>
                <a:defRPr/>
              </a:pPr>
              <a:t>3/4/2014</a:t>
            </a:fld>
            <a:endParaRPr lang="en-GB" dirty="0"/>
          </a:p>
        </p:txBody>
      </p:sp>
      <p:sp>
        <p:nvSpPr>
          <p:cNvPr id="4" name="Slide Image Placeholder 3"/>
          <p:cNvSpPr>
            <a:spLocks noGrp="1" noRot="1" noChangeAspect="1"/>
          </p:cNvSpPr>
          <p:nvPr>
            <p:ph type="sldImg" idx="2"/>
          </p:nvPr>
        </p:nvSpPr>
        <p:spPr>
          <a:xfrm>
            <a:off x="103188" y="750888"/>
            <a:ext cx="6681787" cy="3757612"/>
          </a:xfrm>
          <a:prstGeom prst="rect">
            <a:avLst/>
          </a:prstGeom>
          <a:noFill/>
          <a:ln w="12700">
            <a:solidFill>
              <a:prstClr val="black"/>
            </a:solidFill>
          </a:ln>
        </p:spPr>
        <p:txBody>
          <a:bodyPr vert="horz" lIns="93150" tIns="46575" rIns="93150" bIns="46575" rtlCol="0" anchor="ctr"/>
          <a:lstStyle/>
          <a:p>
            <a:pPr lvl="0"/>
            <a:endParaRPr lang="en-GB" noProof="0" dirty="0" smtClean="0"/>
          </a:p>
        </p:txBody>
      </p:sp>
      <p:sp>
        <p:nvSpPr>
          <p:cNvPr id="5" name="Notes Placeholder 4"/>
          <p:cNvSpPr>
            <a:spLocks noGrp="1"/>
          </p:cNvSpPr>
          <p:nvPr>
            <p:ph type="body" sz="quarter" idx="3"/>
          </p:nvPr>
        </p:nvSpPr>
        <p:spPr bwMode="auto">
          <a:xfrm>
            <a:off x="688653" y="4758609"/>
            <a:ext cx="5510858" cy="4508661"/>
          </a:xfrm>
          <a:prstGeom prst="rect">
            <a:avLst/>
          </a:prstGeom>
          <a:noFill/>
          <a:ln w="9525">
            <a:noFill/>
            <a:miter lim="800000"/>
            <a:headEnd/>
            <a:tailEnd/>
          </a:ln>
        </p:spPr>
        <p:txBody>
          <a:bodyPr vert="horz" wrap="square" lIns="96598" tIns="48300" rIns="96598" bIns="48300"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smtClean="0"/>
          </a:p>
        </p:txBody>
      </p:sp>
      <p:sp>
        <p:nvSpPr>
          <p:cNvPr id="6" name="Footer Placeholder 5"/>
          <p:cNvSpPr>
            <a:spLocks noGrp="1"/>
          </p:cNvSpPr>
          <p:nvPr>
            <p:ph type="ftr" sz="quarter" idx="4"/>
          </p:nvPr>
        </p:nvSpPr>
        <p:spPr bwMode="auto">
          <a:xfrm>
            <a:off x="0" y="9515615"/>
            <a:ext cx="2984160" cy="501496"/>
          </a:xfrm>
          <a:prstGeom prst="rect">
            <a:avLst/>
          </a:prstGeom>
          <a:noFill/>
          <a:ln w="9525">
            <a:noFill/>
            <a:miter lim="800000"/>
            <a:headEnd/>
            <a:tailEnd/>
          </a:ln>
        </p:spPr>
        <p:txBody>
          <a:bodyPr vert="horz" wrap="square" lIns="96598" tIns="48300" rIns="96598" bIns="48300" numCol="1" anchor="b" anchorCtr="0" compatLnSpc="1">
            <a:prstTxWarp prst="textNoShape">
              <a:avLst/>
            </a:prstTxWarp>
          </a:bodyPr>
          <a:lstStyle>
            <a:lvl1pPr defTabSz="967077">
              <a:defRPr sz="1300" i="0">
                <a:latin typeface="JCBEuro Roman" pitchFamily="2" charset="0"/>
                <a:cs typeface="+mn-cs"/>
              </a:defRPr>
            </a:lvl1pPr>
          </a:lstStyle>
          <a:p>
            <a:pPr>
              <a:defRPr/>
            </a:pPr>
            <a:endParaRPr lang="en-US"/>
          </a:p>
        </p:txBody>
      </p:sp>
      <p:sp>
        <p:nvSpPr>
          <p:cNvPr id="7" name="Slide Number Placeholder 6"/>
          <p:cNvSpPr>
            <a:spLocks noGrp="1"/>
          </p:cNvSpPr>
          <p:nvPr>
            <p:ph type="sldNum" sz="quarter" idx="5"/>
          </p:nvPr>
        </p:nvSpPr>
        <p:spPr bwMode="auto">
          <a:xfrm>
            <a:off x="3902363" y="9515615"/>
            <a:ext cx="2984160" cy="501496"/>
          </a:xfrm>
          <a:prstGeom prst="rect">
            <a:avLst/>
          </a:prstGeom>
          <a:noFill/>
          <a:ln w="9525">
            <a:noFill/>
            <a:miter lim="800000"/>
            <a:headEnd/>
            <a:tailEnd/>
          </a:ln>
        </p:spPr>
        <p:txBody>
          <a:bodyPr vert="horz" wrap="square" lIns="96598" tIns="48300" rIns="96598" bIns="48300" numCol="1" anchor="b" anchorCtr="0" compatLnSpc="1">
            <a:prstTxWarp prst="textNoShape">
              <a:avLst/>
            </a:prstTxWarp>
          </a:bodyPr>
          <a:lstStyle>
            <a:lvl1pPr algn="r" defTabSz="967077">
              <a:defRPr sz="1300" i="0">
                <a:latin typeface="JCBEuro Roman" pitchFamily="2" charset="0"/>
                <a:cs typeface="+mn-cs"/>
              </a:defRPr>
            </a:lvl1pPr>
          </a:lstStyle>
          <a:p>
            <a:pPr>
              <a:defRPr/>
            </a:pPr>
            <a:fld id="{177D301D-658F-42AF-87F5-FFCF7871871C}" type="slidenum">
              <a:rPr lang="en-GB"/>
              <a:pPr>
                <a:defRPr/>
              </a:pPr>
              <a:t>‹#›</a:t>
            </a:fld>
            <a:endParaRPr lang="en-GB" dirty="0"/>
          </a:p>
        </p:txBody>
      </p:sp>
    </p:spTree>
    <p:extLst>
      <p:ext uri="{BB962C8B-B14F-4D97-AF65-F5344CB8AC3E}">
        <p14:creationId xmlns:p14="http://schemas.microsoft.com/office/powerpoint/2010/main" val="38473281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JCBEuro Roman" pitchFamily="2" charset="0"/>
        <a:ea typeface="+mn-ea"/>
        <a:cs typeface="+mn-cs"/>
      </a:defRPr>
    </a:lvl1pPr>
    <a:lvl2pPr marL="455613" algn="l" rtl="0" eaLnBrk="0" fontAlgn="base" hangingPunct="0">
      <a:spcBef>
        <a:spcPct val="30000"/>
      </a:spcBef>
      <a:spcAft>
        <a:spcPct val="0"/>
      </a:spcAft>
      <a:defRPr sz="1200" kern="1200">
        <a:solidFill>
          <a:schemeClr val="tx1"/>
        </a:solidFill>
        <a:latin typeface="JCBEuro Roman" pitchFamily="2" charset="0"/>
        <a:ea typeface="+mn-ea"/>
        <a:cs typeface="+mn-cs"/>
      </a:defRPr>
    </a:lvl2pPr>
    <a:lvl3pPr marL="912813" algn="l" rtl="0" eaLnBrk="0" fontAlgn="base" hangingPunct="0">
      <a:spcBef>
        <a:spcPct val="30000"/>
      </a:spcBef>
      <a:spcAft>
        <a:spcPct val="0"/>
      </a:spcAft>
      <a:defRPr sz="1200" kern="1200">
        <a:solidFill>
          <a:schemeClr val="tx1"/>
        </a:solidFill>
        <a:latin typeface="JCBEuro Roman" pitchFamily="2" charset="0"/>
        <a:ea typeface="+mn-ea"/>
        <a:cs typeface="+mn-cs"/>
      </a:defRPr>
    </a:lvl3pPr>
    <a:lvl4pPr marL="1370013" algn="l" rtl="0" eaLnBrk="0" fontAlgn="base" hangingPunct="0">
      <a:spcBef>
        <a:spcPct val="30000"/>
      </a:spcBef>
      <a:spcAft>
        <a:spcPct val="0"/>
      </a:spcAft>
      <a:defRPr sz="1200" kern="1200">
        <a:solidFill>
          <a:schemeClr val="tx1"/>
        </a:solidFill>
        <a:latin typeface="JCBEuro Roman" pitchFamily="2" charset="0"/>
        <a:ea typeface="+mn-ea"/>
        <a:cs typeface="+mn-cs"/>
      </a:defRPr>
    </a:lvl4pPr>
    <a:lvl5pPr marL="1827213" algn="l" rtl="0" eaLnBrk="0" fontAlgn="base" hangingPunct="0">
      <a:spcBef>
        <a:spcPct val="30000"/>
      </a:spcBef>
      <a:spcAft>
        <a:spcPct val="0"/>
      </a:spcAft>
      <a:defRPr sz="1200" kern="1200">
        <a:solidFill>
          <a:schemeClr val="tx1"/>
        </a:solidFill>
        <a:latin typeface="JCBEuro Roman" pitchFamily="2" charset="0"/>
        <a:ea typeface="+mn-ea"/>
        <a:cs typeface="+mn-cs"/>
      </a:defRPr>
    </a:lvl5pPr>
    <a:lvl6pPr marL="2285314" algn="l" defTabSz="914126" rtl="0" eaLnBrk="1" latinLnBrk="0" hangingPunct="1">
      <a:defRPr sz="1200" kern="1200">
        <a:solidFill>
          <a:schemeClr val="tx1"/>
        </a:solidFill>
        <a:latin typeface="+mn-lt"/>
        <a:ea typeface="+mn-ea"/>
        <a:cs typeface="+mn-cs"/>
      </a:defRPr>
    </a:lvl6pPr>
    <a:lvl7pPr marL="2742377" algn="l" defTabSz="914126" rtl="0" eaLnBrk="1" latinLnBrk="0" hangingPunct="1">
      <a:defRPr sz="1200" kern="1200">
        <a:solidFill>
          <a:schemeClr val="tx1"/>
        </a:solidFill>
        <a:latin typeface="+mn-lt"/>
        <a:ea typeface="+mn-ea"/>
        <a:cs typeface="+mn-cs"/>
      </a:defRPr>
    </a:lvl7pPr>
    <a:lvl8pPr marL="3199440" algn="l" defTabSz="914126" rtl="0" eaLnBrk="1" latinLnBrk="0" hangingPunct="1">
      <a:defRPr sz="1200" kern="1200">
        <a:solidFill>
          <a:schemeClr val="tx1"/>
        </a:solidFill>
        <a:latin typeface="+mn-lt"/>
        <a:ea typeface="+mn-ea"/>
        <a:cs typeface="+mn-cs"/>
      </a:defRPr>
    </a:lvl8pPr>
    <a:lvl9pPr marL="3656503" algn="l" defTabSz="91412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mn-lt"/>
              </a:rPr>
              <a:t>A similar story can be seen in Brazil where JCB recently secured a $120m supply contract for 2000 of these machines to the Ministry of Agrarian Development. </a:t>
            </a:r>
            <a:endParaRPr lang="en-GB" dirty="0"/>
          </a:p>
        </p:txBody>
      </p:sp>
      <p:sp>
        <p:nvSpPr>
          <p:cNvPr id="4" name="Slide Number Placeholder 3"/>
          <p:cNvSpPr>
            <a:spLocks noGrp="1"/>
          </p:cNvSpPr>
          <p:nvPr>
            <p:ph type="sldNum" sz="quarter" idx="10"/>
          </p:nvPr>
        </p:nvSpPr>
        <p:spPr/>
        <p:txBody>
          <a:bodyPr/>
          <a:lstStyle/>
          <a:p>
            <a:pPr>
              <a:defRPr/>
            </a:pPr>
            <a:fld id="{49406F07-34D7-4A4B-94B4-6DC3A643FE89}" type="slidenum">
              <a:rPr lang="en-GB" smtClean="0"/>
              <a:pPr>
                <a:defRPr/>
              </a:pPr>
              <a:t>12</a:t>
            </a:fld>
            <a:endParaRPr lang="en-GB"/>
          </a:p>
        </p:txBody>
      </p:sp>
    </p:spTree>
    <p:extLst>
      <p:ext uri="{BB962C8B-B14F-4D97-AF65-F5344CB8AC3E}">
        <p14:creationId xmlns:p14="http://schemas.microsoft.com/office/powerpoint/2010/main" val="2286752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mn-lt"/>
              </a:rPr>
              <a:t>The country has recognised that the recent trend of rural to urban relocation cannot continue…</a:t>
            </a:r>
            <a:endParaRPr lang="en-GB" dirty="0"/>
          </a:p>
        </p:txBody>
      </p:sp>
      <p:sp>
        <p:nvSpPr>
          <p:cNvPr id="4" name="Slide Number Placeholder 3"/>
          <p:cNvSpPr>
            <a:spLocks noGrp="1"/>
          </p:cNvSpPr>
          <p:nvPr>
            <p:ph type="sldNum" sz="quarter" idx="10"/>
          </p:nvPr>
        </p:nvSpPr>
        <p:spPr/>
        <p:txBody>
          <a:bodyPr/>
          <a:lstStyle/>
          <a:p>
            <a:pPr>
              <a:defRPr/>
            </a:pPr>
            <a:fld id="{49406F07-34D7-4A4B-94B4-6DC3A643FE89}" type="slidenum">
              <a:rPr lang="en-GB" smtClean="0"/>
              <a:pPr>
                <a:defRPr/>
              </a:pPr>
              <a:t>13</a:t>
            </a:fld>
            <a:endParaRPr lang="en-GB"/>
          </a:p>
        </p:txBody>
      </p:sp>
    </p:spTree>
    <p:extLst>
      <p:ext uri="{BB962C8B-B14F-4D97-AF65-F5344CB8AC3E}">
        <p14:creationId xmlns:p14="http://schemas.microsoft.com/office/powerpoint/2010/main" val="909666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499">
              <a:defRPr/>
            </a:pPr>
            <a:r>
              <a:rPr lang="en-GB" dirty="0">
                <a:latin typeface="+mn-lt"/>
              </a:rPr>
              <a:t>and their major cities begin to choke…</a:t>
            </a: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49406F07-34D7-4A4B-94B4-6DC3A643FE89}" type="slidenum">
              <a:rPr lang="en-GB" smtClean="0"/>
              <a:pPr>
                <a:defRPr/>
              </a:pPr>
              <a:t>14</a:t>
            </a:fld>
            <a:endParaRPr lang="en-GB"/>
          </a:p>
        </p:txBody>
      </p:sp>
    </p:spTree>
    <p:extLst>
      <p:ext uri="{BB962C8B-B14F-4D97-AF65-F5344CB8AC3E}">
        <p14:creationId xmlns:p14="http://schemas.microsoft.com/office/powerpoint/2010/main" val="3145561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499">
              <a:defRPr/>
            </a:pPr>
            <a:r>
              <a:rPr lang="en-GB" dirty="0">
                <a:latin typeface="+mn-lt"/>
              </a:rPr>
              <a:t>means that rural infrastructure development is key in enabling shared sustainable growth.</a:t>
            </a:r>
          </a:p>
          <a:p>
            <a:endParaRPr lang="en-GB" dirty="0"/>
          </a:p>
        </p:txBody>
      </p:sp>
      <p:sp>
        <p:nvSpPr>
          <p:cNvPr id="4" name="Slide Number Placeholder 3"/>
          <p:cNvSpPr>
            <a:spLocks noGrp="1"/>
          </p:cNvSpPr>
          <p:nvPr>
            <p:ph type="sldNum" sz="quarter" idx="10"/>
          </p:nvPr>
        </p:nvSpPr>
        <p:spPr/>
        <p:txBody>
          <a:bodyPr/>
          <a:lstStyle/>
          <a:p>
            <a:pPr>
              <a:defRPr/>
            </a:pPr>
            <a:fld id="{49406F07-34D7-4A4B-94B4-6DC3A643FE89}" type="slidenum">
              <a:rPr lang="en-GB" smtClean="0"/>
              <a:pPr>
                <a:defRPr/>
              </a:pPr>
              <a:t>15</a:t>
            </a:fld>
            <a:endParaRPr lang="en-GB"/>
          </a:p>
        </p:txBody>
      </p:sp>
    </p:spTree>
    <p:extLst>
      <p:ext uri="{BB962C8B-B14F-4D97-AF65-F5344CB8AC3E}">
        <p14:creationId xmlns:p14="http://schemas.microsoft.com/office/powerpoint/2010/main" val="2940943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177D301D-658F-42AF-87F5-FFCF7871871C}" type="slidenum">
              <a:rPr lang="en-GB" smtClean="0"/>
              <a:pPr>
                <a:defRPr/>
              </a:pPr>
              <a:t>17</a:t>
            </a:fld>
            <a:endParaRPr lang="en-GB" dirty="0"/>
          </a:p>
        </p:txBody>
      </p:sp>
    </p:spTree>
    <p:extLst>
      <p:ext uri="{BB962C8B-B14F-4D97-AF65-F5344CB8AC3E}">
        <p14:creationId xmlns:p14="http://schemas.microsoft.com/office/powerpoint/2010/main" val="970707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499">
              <a:defRPr/>
            </a:pPr>
            <a:r>
              <a:rPr lang="en-GB" dirty="0">
                <a:latin typeface="+mn-lt"/>
              </a:rPr>
              <a:t>means that rural infrastructure development is key in enabling shared sustainable growth.</a:t>
            </a:r>
          </a:p>
          <a:p>
            <a:endParaRPr lang="en-GB" dirty="0"/>
          </a:p>
        </p:txBody>
      </p:sp>
      <p:sp>
        <p:nvSpPr>
          <p:cNvPr id="4" name="Slide Number Placeholder 3"/>
          <p:cNvSpPr>
            <a:spLocks noGrp="1"/>
          </p:cNvSpPr>
          <p:nvPr>
            <p:ph type="sldNum" sz="quarter" idx="10"/>
          </p:nvPr>
        </p:nvSpPr>
        <p:spPr/>
        <p:txBody>
          <a:bodyPr/>
          <a:lstStyle/>
          <a:p>
            <a:pPr>
              <a:defRPr/>
            </a:pPr>
            <a:fld id="{49406F07-34D7-4A4B-94B4-6DC3A643FE89}" type="slidenum">
              <a:rPr lang="en-GB" smtClean="0"/>
              <a:pPr>
                <a:defRPr/>
              </a:pPr>
              <a:t>18</a:t>
            </a:fld>
            <a:endParaRPr lang="en-GB"/>
          </a:p>
        </p:txBody>
      </p:sp>
    </p:spTree>
    <p:extLst>
      <p:ext uri="{BB962C8B-B14F-4D97-AF65-F5344CB8AC3E}">
        <p14:creationId xmlns:p14="http://schemas.microsoft.com/office/powerpoint/2010/main" val="2940943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499">
              <a:defRPr/>
            </a:pPr>
            <a:r>
              <a:rPr lang="en-GB" dirty="0">
                <a:latin typeface="+mn-lt"/>
              </a:rPr>
              <a:t>means that rural infrastructure development is key in enabling shared sustainable growth.</a:t>
            </a:r>
          </a:p>
          <a:p>
            <a:endParaRPr lang="en-GB" dirty="0"/>
          </a:p>
        </p:txBody>
      </p:sp>
      <p:sp>
        <p:nvSpPr>
          <p:cNvPr id="4" name="Slide Number Placeholder 3"/>
          <p:cNvSpPr>
            <a:spLocks noGrp="1"/>
          </p:cNvSpPr>
          <p:nvPr>
            <p:ph type="sldNum" sz="quarter" idx="10"/>
          </p:nvPr>
        </p:nvSpPr>
        <p:spPr/>
        <p:txBody>
          <a:bodyPr/>
          <a:lstStyle/>
          <a:p>
            <a:pPr>
              <a:defRPr/>
            </a:pPr>
            <a:fld id="{49406F07-34D7-4A4B-94B4-6DC3A643FE89}" type="slidenum">
              <a:rPr lang="en-GB" smtClean="0"/>
              <a:pPr>
                <a:defRPr/>
              </a:pPr>
              <a:t>19</a:t>
            </a:fld>
            <a:endParaRPr lang="en-GB"/>
          </a:p>
        </p:txBody>
      </p:sp>
    </p:spTree>
    <p:extLst>
      <p:ext uri="{BB962C8B-B14F-4D97-AF65-F5344CB8AC3E}">
        <p14:creationId xmlns:p14="http://schemas.microsoft.com/office/powerpoint/2010/main" val="2940943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499">
              <a:defRPr/>
            </a:pPr>
            <a:r>
              <a:rPr lang="en-GB" dirty="0">
                <a:latin typeface="+mn-lt"/>
              </a:rPr>
              <a:t>means that rural infrastructure development is key in enabling shared sustainable growth.</a:t>
            </a:r>
          </a:p>
          <a:p>
            <a:endParaRPr lang="en-GB" dirty="0"/>
          </a:p>
        </p:txBody>
      </p:sp>
      <p:sp>
        <p:nvSpPr>
          <p:cNvPr id="4" name="Slide Number Placeholder 3"/>
          <p:cNvSpPr>
            <a:spLocks noGrp="1"/>
          </p:cNvSpPr>
          <p:nvPr>
            <p:ph type="sldNum" sz="quarter" idx="10"/>
          </p:nvPr>
        </p:nvSpPr>
        <p:spPr/>
        <p:txBody>
          <a:bodyPr/>
          <a:lstStyle/>
          <a:p>
            <a:pPr>
              <a:defRPr/>
            </a:pPr>
            <a:fld id="{49406F07-34D7-4A4B-94B4-6DC3A643FE89}" type="slidenum">
              <a:rPr lang="en-GB" smtClean="0"/>
              <a:pPr>
                <a:defRPr/>
              </a:pPr>
              <a:t>20</a:t>
            </a:fld>
            <a:endParaRPr lang="en-GB"/>
          </a:p>
        </p:txBody>
      </p:sp>
    </p:spTree>
    <p:extLst>
      <p:ext uri="{BB962C8B-B14F-4D97-AF65-F5344CB8AC3E}">
        <p14:creationId xmlns:p14="http://schemas.microsoft.com/office/powerpoint/2010/main" val="2940943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499">
              <a:defRPr/>
            </a:pPr>
            <a:r>
              <a:rPr lang="en-GB" dirty="0">
                <a:latin typeface="+mn-lt"/>
              </a:rPr>
              <a:t>means that rural infrastructure development is key in enabling shared sustainable growth.</a:t>
            </a:r>
          </a:p>
          <a:p>
            <a:endParaRPr lang="en-GB" dirty="0"/>
          </a:p>
        </p:txBody>
      </p:sp>
      <p:sp>
        <p:nvSpPr>
          <p:cNvPr id="4" name="Slide Number Placeholder 3"/>
          <p:cNvSpPr>
            <a:spLocks noGrp="1"/>
          </p:cNvSpPr>
          <p:nvPr>
            <p:ph type="sldNum" sz="quarter" idx="10"/>
          </p:nvPr>
        </p:nvSpPr>
        <p:spPr/>
        <p:txBody>
          <a:bodyPr/>
          <a:lstStyle/>
          <a:p>
            <a:pPr>
              <a:defRPr/>
            </a:pPr>
            <a:fld id="{49406F07-34D7-4A4B-94B4-6DC3A643FE89}" type="slidenum">
              <a:rPr lang="en-GB" smtClean="0"/>
              <a:pPr>
                <a:defRPr/>
              </a:pPr>
              <a:t>21</a:t>
            </a:fld>
            <a:endParaRPr lang="en-GB"/>
          </a:p>
        </p:txBody>
      </p:sp>
    </p:spTree>
    <p:extLst>
      <p:ext uri="{BB962C8B-B14F-4D97-AF65-F5344CB8AC3E}">
        <p14:creationId xmlns:p14="http://schemas.microsoft.com/office/powerpoint/2010/main" val="2940943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177D301D-658F-42AF-87F5-FFCF7871871C}" type="slidenum">
              <a:rPr lang="en-GB" smtClean="0"/>
              <a:pPr>
                <a:defRPr/>
              </a:pPr>
              <a:t>22</a:t>
            </a:fld>
            <a:endParaRPr lang="en-GB" dirty="0"/>
          </a:p>
        </p:txBody>
      </p:sp>
    </p:spTree>
    <p:extLst>
      <p:ext uri="{BB962C8B-B14F-4D97-AF65-F5344CB8AC3E}">
        <p14:creationId xmlns:p14="http://schemas.microsoft.com/office/powerpoint/2010/main" val="712464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3905643" y="9517216"/>
            <a:ext cx="2982521" cy="50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28" tIns="46413" rIns="92828" bIns="46413" anchor="b"/>
          <a:lstStyle>
            <a:lvl1pPr defTabSz="911225" eaLnBrk="0" hangingPunct="0">
              <a:defRPr i="1">
                <a:solidFill>
                  <a:schemeClr val="tx1"/>
                </a:solidFill>
                <a:latin typeface="JCBEuro Bold" pitchFamily="2" charset="0"/>
                <a:cs typeface="Arial" charset="0"/>
              </a:defRPr>
            </a:lvl1pPr>
            <a:lvl2pPr marL="742950" indent="-285750" defTabSz="911225" eaLnBrk="0" hangingPunct="0">
              <a:defRPr i="1">
                <a:solidFill>
                  <a:schemeClr val="tx1"/>
                </a:solidFill>
                <a:latin typeface="JCBEuro Bold" pitchFamily="2" charset="0"/>
                <a:cs typeface="Arial" charset="0"/>
              </a:defRPr>
            </a:lvl2pPr>
            <a:lvl3pPr marL="1143000" indent="-228600" defTabSz="911225" eaLnBrk="0" hangingPunct="0">
              <a:defRPr i="1">
                <a:solidFill>
                  <a:schemeClr val="tx1"/>
                </a:solidFill>
                <a:latin typeface="JCBEuro Bold" pitchFamily="2" charset="0"/>
                <a:cs typeface="Arial" charset="0"/>
              </a:defRPr>
            </a:lvl3pPr>
            <a:lvl4pPr marL="1600200" indent="-228600" defTabSz="911225" eaLnBrk="0" hangingPunct="0">
              <a:defRPr i="1">
                <a:solidFill>
                  <a:schemeClr val="tx1"/>
                </a:solidFill>
                <a:latin typeface="JCBEuro Bold" pitchFamily="2" charset="0"/>
                <a:cs typeface="Arial" charset="0"/>
              </a:defRPr>
            </a:lvl4pPr>
            <a:lvl5pPr marL="2057400" indent="-228600" defTabSz="911225" eaLnBrk="0" hangingPunct="0">
              <a:defRPr i="1">
                <a:solidFill>
                  <a:schemeClr val="tx1"/>
                </a:solidFill>
                <a:latin typeface="JCBEuro Bold" pitchFamily="2" charset="0"/>
                <a:cs typeface="Arial" charset="0"/>
              </a:defRPr>
            </a:lvl5pPr>
            <a:lvl6pPr marL="2514600" indent="-228600" defTabSz="911225" eaLnBrk="0" fontAlgn="base" hangingPunct="0">
              <a:spcBef>
                <a:spcPct val="0"/>
              </a:spcBef>
              <a:spcAft>
                <a:spcPct val="0"/>
              </a:spcAft>
              <a:defRPr i="1">
                <a:solidFill>
                  <a:schemeClr val="tx1"/>
                </a:solidFill>
                <a:latin typeface="JCBEuro Bold" pitchFamily="2" charset="0"/>
                <a:cs typeface="Arial" charset="0"/>
              </a:defRPr>
            </a:lvl6pPr>
            <a:lvl7pPr marL="2971800" indent="-228600" defTabSz="911225" eaLnBrk="0" fontAlgn="base" hangingPunct="0">
              <a:spcBef>
                <a:spcPct val="0"/>
              </a:spcBef>
              <a:spcAft>
                <a:spcPct val="0"/>
              </a:spcAft>
              <a:defRPr i="1">
                <a:solidFill>
                  <a:schemeClr val="tx1"/>
                </a:solidFill>
                <a:latin typeface="JCBEuro Bold" pitchFamily="2" charset="0"/>
                <a:cs typeface="Arial" charset="0"/>
              </a:defRPr>
            </a:lvl7pPr>
            <a:lvl8pPr marL="3429000" indent="-228600" defTabSz="911225" eaLnBrk="0" fontAlgn="base" hangingPunct="0">
              <a:spcBef>
                <a:spcPct val="0"/>
              </a:spcBef>
              <a:spcAft>
                <a:spcPct val="0"/>
              </a:spcAft>
              <a:defRPr i="1">
                <a:solidFill>
                  <a:schemeClr val="tx1"/>
                </a:solidFill>
                <a:latin typeface="JCBEuro Bold" pitchFamily="2" charset="0"/>
                <a:cs typeface="Arial" charset="0"/>
              </a:defRPr>
            </a:lvl8pPr>
            <a:lvl9pPr marL="3886200" indent="-228600" defTabSz="911225" eaLnBrk="0" fontAlgn="base" hangingPunct="0">
              <a:spcBef>
                <a:spcPct val="0"/>
              </a:spcBef>
              <a:spcAft>
                <a:spcPct val="0"/>
              </a:spcAft>
              <a:defRPr i="1">
                <a:solidFill>
                  <a:schemeClr val="tx1"/>
                </a:solidFill>
                <a:latin typeface="JCBEuro Bold" pitchFamily="2" charset="0"/>
                <a:cs typeface="Arial" charset="0"/>
              </a:defRPr>
            </a:lvl9pPr>
          </a:lstStyle>
          <a:p>
            <a:pPr algn="r" eaLnBrk="1" hangingPunct="1"/>
            <a:fld id="{8AEF8F98-BE94-4B15-A9FD-F76BCCED8EB6}" type="slidenum">
              <a:rPr lang="en-US" sz="1200" i="0">
                <a:latin typeface="Times New Roman" pitchFamily="18" charset="0"/>
              </a:rPr>
              <a:pPr algn="r" eaLnBrk="1" hangingPunct="1"/>
              <a:t>2</a:t>
            </a:fld>
            <a:endParaRPr lang="en-US" sz="1200" i="0">
              <a:latin typeface="Times New Roman" pitchFamily="18" charset="0"/>
            </a:endParaRPr>
          </a:p>
        </p:txBody>
      </p:sp>
      <p:sp>
        <p:nvSpPr>
          <p:cNvPr id="44035" name="Rectangle 2"/>
          <p:cNvSpPr>
            <a:spLocks noGrp="1" noRot="1" noChangeAspect="1" noChangeArrowheads="1" noTextEdit="1"/>
          </p:cNvSpPr>
          <p:nvPr>
            <p:ph type="sldImg"/>
          </p:nvPr>
        </p:nvSpPr>
        <p:spPr bwMode="auto">
          <a:xfrm>
            <a:off x="107950" y="750888"/>
            <a:ext cx="6677025" cy="37560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a:xfrm>
            <a:off x="918203" y="4758609"/>
            <a:ext cx="5051757" cy="45086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28" tIns="46413" rIns="92828" bIns="46413"/>
          <a:lstStyle/>
          <a:p>
            <a:r>
              <a:rPr lang="en-GB" dirty="0" smtClean="0"/>
              <a:t>JCB is almost unique in this industry in that it remains privately-owned and family run, allowing JCB to maintain its focus on core principles.</a:t>
            </a:r>
          </a:p>
          <a:p>
            <a:endParaRPr lang="en-GB" dirty="0" smtClean="0"/>
          </a:p>
          <a:p>
            <a:r>
              <a:rPr lang="en-GB" dirty="0" smtClean="0"/>
              <a:t>Today’s chairman, Sir Anthony </a:t>
            </a:r>
            <a:r>
              <a:rPr lang="en-GB" dirty="0" err="1" smtClean="0"/>
              <a:t>Bamford</a:t>
            </a:r>
            <a:r>
              <a:rPr lang="en-GB" dirty="0" smtClean="0"/>
              <a:t>, is the eldest son of Mr JCB, born in 1945, the year that JCB was founded. </a:t>
            </a:r>
          </a:p>
          <a:p>
            <a:endParaRPr lang="en-GB" dirty="0" smtClean="0"/>
          </a:p>
          <a:p>
            <a:r>
              <a:rPr lang="en-GB" dirty="0" smtClean="0"/>
              <a:t>He became Chairman of JCB when he was just 29, although he had grown up steeped in the business and, apart from a stint with Massey Ferguson in France, he has been actively involved in the company since 1964. </a:t>
            </a:r>
          </a:p>
          <a:p>
            <a:endParaRPr lang="en-GB"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177D301D-658F-42AF-87F5-FFCF7871871C}" type="slidenum">
              <a:rPr lang="en-GB" smtClean="0"/>
              <a:pPr>
                <a:defRPr/>
              </a:pPr>
              <a:t>23</a:t>
            </a:fld>
            <a:endParaRPr lang="en-GB" dirty="0"/>
          </a:p>
        </p:txBody>
      </p:sp>
    </p:spTree>
    <p:extLst>
      <p:ext uri="{BB962C8B-B14F-4D97-AF65-F5344CB8AC3E}">
        <p14:creationId xmlns:p14="http://schemas.microsoft.com/office/powerpoint/2010/main" val="596515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TextEdit="1"/>
          </p:cNvSpPr>
          <p:nvPr>
            <p:ph type="sldImg"/>
          </p:nvPr>
        </p:nvSpPr>
        <p:spPr bwMode="auto">
          <a:xfrm>
            <a:off x="109538" y="749300"/>
            <a:ext cx="6678612" cy="37560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Rectangle 3"/>
          <p:cNvSpPr>
            <a:spLocks noGrp="1"/>
          </p:cNvSpPr>
          <p:nvPr>
            <p:ph type="body" idx="1"/>
          </p:nvPr>
        </p:nvSpPr>
        <p:spPr>
          <a:xfrm>
            <a:off x="918203" y="4758608"/>
            <a:ext cx="5051757" cy="45102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smtClean="0"/>
              <a:t>Sir Anthony has continued his father’s legacy by bringing innovative products to market</a:t>
            </a:r>
          </a:p>
          <a:p>
            <a:endParaRPr lang="en-GB" dirty="0" smtClean="0"/>
          </a:p>
          <a:p>
            <a:r>
              <a:rPr lang="en-GB" dirty="0" smtClean="0"/>
              <a:t>But he has also transformed the company into a global business, with a broadened product portfolio; manufactured and sold around the world.</a:t>
            </a:r>
          </a:p>
          <a:p>
            <a:endParaRPr lang="en-GB" dirty="0" smtClean="0"/>
          </a:p>
          <a:p>
            <a:r>
              <a:rPr lang="en-GB" dirty="0" smtClean="0"/>
              <a:t>Approximately two decades before others, Sir Anthony recognised the potential of the Indian market and set up manufacturing operations there in 1979. This foresight has led to India becoming JCB’s largest single market, where it has a 75% share of the Backhoe Loader market.</a:t>
            </a:r>
          </a:p>
          <a:p>
            <a:endParaRPr lang="en-GB" dirty="0" smtClean="0"/>
          </a:p>
          <a:p>
            <a:r>
              <a:rPr lang="en-GB" dirty="0" smtClean="0"/>
              <a:t>And it’s not just India. Sales subsidiaries have been established across Europe in order to maintain JCB’s position as Europe’s number one.</a:t>
            </a:r>
          </a:p>
          <a:p>
            <a:endParaRPr lang="en-GB" dirty="0" smtClean="0"/>
          </a:p>
          <a:p>
            <a:r>
              <a:rPr lang="en-GB" dirty="0" smtClean="0"/>
              <a:t>And he has overseen the ascendancy of both the JCB Backhoe Loader and the Loadall to become the worldwide bestselling products in their categories – in fact one in two backhoes sold around the world today is a JCB.</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109538" y="749300"/>
            <a:ext cx="6678612" cy="37560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a:xfrm>
            <a:off x="918203" y="4758608"/>
            <a:ext cx="5051757" cy="45102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28" tIns="46413" rIns="92828" bIns="46413"/>
          <a:lstStyle/>
          <a:p>
            <a:r>
              <a:rPr lang="en-GB" dirty="0" smtClean="0"/>
              <a:t>This is JCB!</a:t>
            </a:r>
          </a:p>
          <a:p>
            <a:endParaRPr lang="en-GB" dirty="0" smtClean="0"/>
          </a:p>
          <a:p>
            <a:r>
              <a:rPr lang="en-GB" dirty="0" smtClean="0"/>
              <a:t>A business that today manufactures over 300 products – ranging from compact products, that include mini-excavators and skid steer loaders – through to mid-range machines, that include the iconic backhoe loader, together with the industry-leading telescopic handler. </a:t>
            </a:r>
          </a:p>
          <a:p>
            <a:endParaRPr lang="en-GB" dirty="0" smtClean="0"/>
          </a:p>
          <a:p>
            <a:r>
              <a:rPr lang="en-GB" dirty="0" smtClean="0"/>
              <a:t>We also make heavy-duty equipment – tracked and wheeled excavators, articulated dump trucks and wheeled loading shovels. </a:t>
            </a:r>
          </a:p>
          <a:p>
            <a:endParaRPr lang="en-GB" dirty="0" smtClean="0"/>
          </a:p>
          <a:p>
            <a:r>
              <a:rPr lang="en-GB" dirty="0" smtClean="0"/>
              <a:t>And the range is completed with the innovative Fastrac tractors, </a:t>
            </a:r>
            <a:r>
              <a:rPr lang="en-GB" dirty="0" err="1" smtClean="0"/>
              <a:t>gensets</a:t>
            </a:r>
            <a:r>
              <a:rPr lang="en-GB" dirty="0" smtClean="0"/>
              <a:t>, UTVs and diesel engines to name but a few of our products.</a:t>
            </a:r>
          </a:p>
        </p:txBody>
      </p:sp>
      <p:sp>
        <p:nvSpPr>
          <p:cNvPr id="49156" name="Slide Number Placeholder 3"/>
          <p:cNvSpPr txBox="1">
            <a:spLocks noGrp="1"/>
          </p:cNvSpPr>
          <p:nvPr/>
        </p:nvSpPr>
        <p:spPr bwMode="auto">
          <a:xfrm>
            <a:off x="3905643" y="9517216"/>
            <a:ext cx="2982521" cy="50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28" tIns="46413" rIns="92828" bIns="46413" anchor="b"/>
          <a:lstStyle>
            <a:lvl1pPr defTabSz="911225" eaLnBrk="0" hangingPunct="0">
              <a:defRPr i="1">
                <a:solidFill>
                  <a:schemeClr val="tx1"/>
                </a:solidFill>
                <a:latin typeface="JCBEuro Bold" pitchFamily="2" charset="0"/>
                <a:cs typeface="Arial" charset="0"/>
              </a:defRPr>
            </a:lvl1pPr>
            <a:lvl2pPr marL="742950" indent="-285750" defTabSz="911225" eaLnBrk="0" hangingPunct="0">
              <a:defRPr i="1">
                <a:solidFill>
                  <a:schemeClr val="tx1"/>
                </a:solidFill>
                <a:latin typeface="JCBEuro Bold" pitchFamily="2" charset="0"/>
                <a:cs typeface="Arial" charset="0"/>
              </a:defRPr>
            </a:lvl2pPr>
            <a:lvl3pPr marL="1143000" indent="-228600" defTabSz="911225" eaLnBrk="0" hangingPunct="0">
              <a:defRPr i="1">
                <a:solidFill>
                  <a:schemeClr val="tx1"/>
                </a:solidFill>
                <a:latin typeface="JCBEuro Bold" pitchFamily="2" charset="0"/>
                <a:cs typeface="Arial" charset="0"/>
              </a:defRPr>
            </a:lvl3pPr>
            <a:lvl4pPr marL="1600200" indent="-228600" defTabSz="911225" eaLnBrk="0" hangingPunct="0">
              <a:defRPr i="1">
                <a:solidFill>
                  <a:schemeClr val="tx1"/>
                </a:solidFill>
                <a:latin typeface="JCBEuro Bold" pitchFamily="2" charset="0"/>
                <a:cs typeface="Arial" charset="0"/>
              </a:defRPr>
            </a:lvl4pPr>
            <a:lvl5pPr marL="2057400" indent="-228600" defTabSz="911225" eaLnBrk="0" hangingPunct="0">
              <a:defRPr i="1">
                <a:solidFill>
                  <a:schemeClr val="tx1"/>
                </a:solidFill>
                <a:latin typeface="JCBEuro Bold" pitchFamily="2" charset="0"/>
                <a:cs typeface="Arial" charset="0"/>
              </a:defRPr>
            </a:lvl5pPr>
            <a:lvl6pPr marL="2514600" indent="-228600" defTabSz="911225" eaLnBrk="0" fontAlgn="base" hangingPunct="0">
              <a:spcBef>
                <a:spcPct val="0"/>
              </a:spcBef>
              <a:spcAft>
                <a:spcPct val="0"/>
              </a:spcAft>
              <a:defRPr i="1">
                <a:solidFill>
                  <a:schemeClr val="tx1"/>
                </a:solidFill>
                <a:latin typeface="JCBEuro Bold" pitchFamily="2" charset="0"/>
                <a:cs typeface="Arial" charset="0"/>
              </a:defRPr>
            </a:lvl6pPr>
            <a:lvl7pPr marL="2971800" indent="-228600" defTabSz="911225" eaLnBrk="0" fontAlgn="base" hangingPunct="0">
              <a:spcBef>
                <a:spcPct val="0"/>
              </a:spcBef>
              <a:spcAft>
                <a:spcPct val="0"/>
              </a:spcAft>
              <a:defRPr i="1">
                <a:solidFill>
                  <a:schemeClr val="tx1"/>
                </a:solidFill>
                <a:latin typeface="JCBEuro Bold" pitchFamily="2" charset="0"/>
                <a:cs typeface="Arial" charset="0"/>
              </a:defRPr>
            </a:lvl7pPr>
            <a:lvl8pPr marL="3429000" indent="-228600" defTabSz="911225" eaLnBrk="0" fontAlgn="base" hangingPunct="0">
              <a:spcBef>
                <a:spcPct val="0"/>
              </a:spcBef>
              <a:spcAft>
                <a:spcPct val="0"/>
              </a:spcAft>
              <a:defRPr i="1">
                <a:solidFill>
                  <a:schemeClr val="tx1"/>
                </a:solidFill>
                <a:latin typeface="JCBEuro Bold" pitchFamily="2" charset="0"/>
                <a:cs typeface="Arial" charset="0"/>
              </a:defRPr>
            </a:lvl8pPr>
            <a:lvl9pPr marL="3886200" indent="-228600" defTabSz="911225" eaLnBrk="0" fontAlgn="base" hangingPunct="0">
              <a:spcBef>
                <a:spcPct val="0"/>
              </a:spcBef>
              <a:spcAft>
                <a:spcPct val="0"/>
              </a:spcAft>
              <a:defRPr i="1">
                <a:solidFill>
                  <a:schemeClr val="tx1"/>
                </a:solidFill>
                <a:latin typeface="JCBEuro Bold" pitchFamily="2" charset="0"/>
                <a:cs typeface="Arial" charset="0"/>
              </a:defRPr>
            </a:lvl9pPr>
          </a:lstStyle>
          <a:p>
            <a:pPr algn="r" eaLnBrk="1" hangingPunct="1"/>
            <a:fld id="{6D4204DC-2B99-4141-8964-4BB26048ED2F}" type="slidenum">
              <a:rPr lang="en-US" sz="1200" i="0">
                <a:latin typeface="Times New Roman" pitchFamily="18" charset="0"/>
              </a:rPr>
              <a:pPr algn="r" eaLnBrk="1" hangingPunct="1"/>
              <a:t>4</a:t>
            </a:fld>
            <a:endParaRPr lang="en-US" sz="1200" i="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905643" y="9517216"/>
            <a:ext cx="2982521" cy="50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28" tIns="46413" rIns="92828" bIns="46413" anchor="b"/>
          <a:lstStyle>
            <a:lvl1pPr defTabSz="911225" eaLnBrk="0" hangingPunct="0">
              <a:defRPr i="1">
                <a:solidFill>
                  <a:schemeClr val="tx1"/>
                </a:solidFill>
                <a:latin typeface="JCBEuro Bold" pitchFamily="2" charset="0"/>
                <a:cs typeface="Arial" charset="0"/>
              </a:defRPr>
            </a:lvl1pPr>
            <a:lvl2pPr marL="742950" indent="-285750" defTabSz="911225" eaLnBrk="0" hangingPunct="0">
              <a:defRPr i="1">
                <a:solidFill>
                  <a:schemeClr val="tx1"/>
                </a:solidFill>
                <a:latin typeface="JCBEuro Bold" pitchFamily="2" charset="0"/>
                <a:cs typeface="Arial" charset="0"/>
              </a:defRPr>
            </a:lvl2pPr>
            <a:lvl3pPr marL="1143000" indent="-228600" defTabSz="911225" eaLnBrk="0" hangingPunct="0">
              <a:defRPr i="1">
                <a:solidFill>
                  <a:schemeClr val="tx1"/>
                </a:solidFill>
                <a:latin typeface="JCBEuro Bold" pitchFamily="2" charset="0"/>
                <a:cs typeface="Arial" charset="0"/>
              </a:defRPr>
            </a:lvl3pPr>
            <a:lvl4pPr marL="1600200" indent="-228600" defTabSz="911225" eaLnBrk="0" hangingPunct="0">
              <a:defRPr i="1">
                <a:solidFill>
                  <a:schemeClr val="tx1"/>
                </a:solidFill>
                <a:latin typeface="JCBEuro Bold" pitchFamily="2" charset="0"/>
                <a:cs typeface="Arial" charset="0"/>
              </a:defRPr>
            </a:lvl4pPr>
            <a:lvl5pPr marL="2057400" indent="-228600" defTabSz="911225" eaLnBrk="0" hangingPunct="0">
              <a:defRPr i="1">
                <a:solidFill>
                  <a:schemeClr val="tx1"/>
                </a:solidFill>
                <a:latin typeface="JCBEuro Bold" pitchFamily="2" charset="0"/>
                <a:cs typeface="Arial" charset="0"/>
              </a:defRPr>
            </a:lvl5pPr>
            <a:lvl6pPr marL="2514600" indent="-228600" defTabSz="911225" eaLnBrk="0" fontAlgn="base" hangingPunct="0">
              <a:spcBef>
                <a:spcPct val="0"/>
              </a:spcBef>
              <a:spcAft>
                <a:spcPct val="0"/>
              </a:spcAft>
              <a:defRPr i="1">
                <a:solidFill>
                  <a:schemeClr val="tx1"/>
                </a:solidFill>
                <a:latin typeface="JCBEuro Bold" pitchFamily="2" charset="0"/>
                <a:cs typeface="Arial" charset="0"/>
              </a:defRPr>
            </a:lvl6pPr>
            <a:lvl7pPr marL="2971800" indent="-228600" defTabSz="911225" eaLnBrk="0" fontAlgn="base" hangingPunct="0">
              <a:spcBef>
                <a:spcPct val="0"/>
              </a:spcBef>
              <a:spcAft>
                <a:spcPct val="0"/>
              </a:spcAft>
              <a:defRPr i="1">
                <a:solidFill>
                  <a:schemeClr val="tx1"/>
                </a:solidFill>
                <a:latin typeface="JCBEuro Bold" pitchFamily="2" charset="0"/>
                <a:cs typeface="Arial" charset="0"/>
              </a:defRPr>
            </a:lvl7pPr>
            <a:lvl8pPr marL="3429000" indent="-228600" defTabSz="911225" eaLnBrk="0" fontAlgn="base" hangingPunct="0">
              <a:spcBef>
                <a:spcPct val="0"/>
              </a:spcBef>
              <a:spcAft>
                <a:spcPct val="0"/>
              </a:spcAft>
              <a:defRPr i="1">
                <a:solidFill>
                  <a:schemeClr val="tx1"/>
                </a:solidFill>
                <a:latin typeface="JCBEuro Bold" pitchFamily="2" charset="0"/>
                <a:cs typeface="Arial" charset="0"/>
              </a:defRPr>
            </a:lvl8pPr>
            <a:lvl9pPr marL="3886200" indent="-228600" defTabSz="911225" eaLnBrk="0" fontAlgn="base" hangingPunct="0">
              <a:spcBef>
                <a:spcPct val="0"/>
              </a:spcBef>
              <a:spcAft>
                <a:spcPct val="0"/>
              </a:spcAft>
              <a:defRPr i="1">
                <a:solidFill>
                  <a:schemeClr val="tx1"/>
                </a:solidFill>
                <a:latin typeface="JCBEuro Bold" pitchFamily="2" charset="0"/>
                <a:cs typeface="Arial" charset="0"/>
              </a:defRPr>
            </a:lvl9pPr>
          </a:lstStyle>
          <a:p>
            <a:pPr algn="r" eaLnBrk="1" hangingPunct="1"/>
            <a:fld id="{2C258F93-7E6A-4888-86C9-B168AF0EA104}" type="slidenum">
              <a:rPr lang="en-US" sz="1200" i="0">
                <a:latin typeface="Times New Roman" pitchFamily="18" charset="0"/>
              </a:rPr>
              <a:pPr algn="r" eaLnBrk="1" hangingPunct="1"/>
              <a:t>6</a:t>
            </a:fld>
            <a:endParaRPr lang="en-US" sz="1200" i="0">
              <a:latin typeface="Times New Roman" pitchFamily="18" charset="0"/>
            </a:endParaRPr>
          </a:p>
        </p:txBody>
      </p:sp>
      <p:sp>
        <p:nvSpPr>
          <p:cNvPr id="55299" name="Rectangle 2"/>
          <p:cNvSpPr>
            <a:spLocks noGrp="1" noRot="1" noChangeAspect="1" noChangeArrowheads="1" noTextEdit="1"/>
          </p:cNvSpPr>
          <p:nvPr>
            <p:ph type="sldImg"/>
          </p:nvPr>
        </p:nvSpPr>
        <p:spPr bwMode="auto">
          <a:xfrm>
            <a:off x="104775" y="749300"/>
            <a:ext cx="6683375"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a:xfrm>
            <a:off x="918203" y="4758608"/>
            <a:ext cx="5051757" cy="45102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28" tIns="46413" rIns="92828" bIns="46413"/>
          <a:lstStyle/>
          <a:p>
            <a:pPr eaLnBrk="1" hangingPunct="1"/>
            <a:r>
              <a:rPr lang="en-GB" dirty="0" smtClean="0"/>
              <a:t>We have the best set of dealers in the industry bar none.</a:t>
            </a:r>
          </a:p>
          <a:p>
            <a:pPr eaLnBrk="1" hangingPunct="1"/>
            <a:endParaRPr lang="en-GB" dirty="0" smtClean="0"/>
          </a:p>
          <a:p>
            <a:pPr eaLnBrk="1" hangingPunct="1"/>
            <a:r>
              <a:rPr lang="en-GB" dirty="0" smtClean="0"/>
              <a:t>As Sir Anthony said, some of them have been with us for generations and know our business as well as we do.</a:t>
            </a:r>
          </a:p>
          <a:p>
            <a:pPr eaLnBrk="1" hangingPunct="1"/>
            <a:endParaRPr lang="en-GB" dirty="0" smtClean="0"/>
          </a:p>
          <a:p>
            <a:pPr eaLnBrk="1" hangingPunct="1"/>
            <a:r>
              <a:rPr lang="en-GB" dirty="0" smtClean="0"/>
              <a:t>But increasingly we have sought out the best partners in new and emerging markets, giving us a global network of some 750 dealers, operating out of more than 2,000 depots.</a:t>
            </a:r>
          </a:p>
          <a:p>
            <a:pPr eaLnBrk="1" hangingPunct="1"/>
            <a:endParaRPr lang="en-GB"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txBox="1">
            <a:spLocks noGrp="1" noChangeArrowheads="1"/>
          </p:cNvSpPr>
          <p:nvPr/>
        </p:nvSpPr>
        <p:spPr bwMode="auto">
          <a:xfrm>
            <a:off x="3904003" y="9517216"/>
            <a:ext cx="2984160" cy="501497"/>
          </a:xfrm>
          <a:prstGeom prst="rect">
            <a:avLst/>
          </a:prstGeom>
          <a:noFill/>
          <a:ln w="9525">
            <a:noFill/>
            <a:miter lim="800000"/>
            <a:headEnd/>
            <a:tailEnd/>
          </a:ln>
        </p:spPr>
        <p:txBody>
          <a:bodyPr lIns="92835" tIns="46418" rIns="92835" bIns="46418" anchor="b"/>
          <a:lstStyle/>
          <a:p>
            <a:pPr algn="r" defTabSz="928265"/>
            <a:fld id="{8E17ABF0-0732-4E3B-A3BC-D3A7FF694478}" type="slidenum">
              <a:rPr lang="en-US" sz="1100" i="0">
                <a:latin typeface="Times New Roman" pitchFamily="18" charset="0"/>
              </a:rPr>
              <a:pPr algn="r" defTabSz="928265"/>
              <a:t>7</a:t>
            </a:fld>
            <a:endParaRPr lang="en-US" sz="1100" i="0">
              <a:latin typeface="Times New Roman" pitchFamily="18" charset="0"/>
            </a:endParaRPr>
          </a:p>
        </p:txBody>
      </p:sp>
      <p:sp>
        <p:nvSpPr>
          <p:cNvPr id="37890" name="Rectangle 7"/>
          <p:cNvSpPr txBox="1">
            <a:spLocks noGrp="1" noChangeArrowheads="1"/>
          </p:cNvSpPr>
          <p:nvPr/>
        </p:nvSpPr>
        <p:spPr bwMode="auto">
          <a:xfrm>
            <a:off x="3904003" y="9517216"/>
            <a:ext cx="2984160" cy="501497"/>
          </a:xfrm>
          <a:prstGeom prst="rect">
            <a:avLst/>
          </a:prstGeom>
          <a:noFill/>
          <a:ln w="9525">
            <a:noFill/>
            <a:miter lim="800000"/>
            <a:headEnd/>
            <a:tailEnd/>
          </a:ln>
        </p:spPr>
        <p:txBody>
          <a:bodyPr lIns="92835" tIns="46418" rIns="92835" bIns="46418" anchor="b"/>
          <a:lstStyle/>
          <a:p>
            <a:pPr algn="r" defTabSz="928265"/>
            <a:fld id="{343774D9-A6B8-4877-8238-317EC2F69540}" type="slidenum">
              <a:rPr lang="en-US" sz="1100" i="0">
                <a:latin typeface="Times New Roman" pitchFamily="18" charset="0"/>
              </a:rPr>
              <a:pPr algn="r" defTabSz="928265"/>
              <a:t>7</a:t>
            </a:fld>
            <a:endParaRPr lang="en-US" sz="1100" i="0">
              <a:latin typeface="Times New Roman" pitchFamily="18" charset="0"/>
            </a:endParaRPr>
          </a:p>
        </p:txBody>
      </p:sp>
      <p:sp>
        <p:nvSpPr>
          <p:cNvPr id="37891" name="Rectangle 2"/>
          <p:cNvSpPr>
            <a:spLocks noGrp="1" noRot="1" noChangeAspect="1" noChangeArrowheads="1" noTextEdit="1"/>
          </p:cNvSpPr>
          <p:nvPr>
            <p:ph type="sldImg"/>
          </p:nvPr>
        </p:nvSpPr>
        <p:spPr bwMode="auto">
          <a:xfrm>
            <a:off x="106363" y="747713"/>
            <a:ext cx="6683375" cy="3759200"/>
          </a:xfrm>
          <a:noFill/>
          <a:ln>
            <a:solidFill>
              <a:srgbClr val="000000"/>
            </a:solidFill>
            <a:miter lim="800000"/>
            <a:headEnd/>
            <a:tailEnd/>
          </a:ln>
        </p:spPr>
      </p:sp>
      <p:sp>
        <p:nvSpPr>
          <p:cNvPr id="37892" name="Rectangle 3"/>
          <p:cNvSpPr>
            <a:spLocks noGrp="1" noChangeArrowheads="1"/>
          </p:cNvSpPr>
          <p:nvPr>
            <p:ph type="body" idx="1"/>
          </p:nvPr>
        </p:nvSpPr>
        <p:spPr>
          <a:xfrm>
            <a:off x="0" y="4646453"/>
            <a:ext cx="6888163" cy="4510264"/>
          </a:xfrm>
          <a:noFill/>
          <a:ln/>
        </p:spPr>
        <p:txBody>
          <a:bodyPr lIns="92835" tIns="46418" rIns="92835" bIns="46418"/>
          <a:lstStyle/>
          <a:p>
            <a:r>
              <a:rPr lang="en-US" sz="2400" dirty="0">
                <a:latin typeface="Arial" charset="0"/>
              </a:rPr>
              <a:t>In 2009 JCB also opened the largest backhoe loader factory in the world – in New Delhi, India</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77D301D-658F-42AF-87F5-FFCF7871871C}" type="slidenum">
              <a:rPr lang="en-GB" smtClean="0"/>
              <a:pPr>
                <a:defRPr/>
              </a:pPr>
              <a:t>8</a:t>
            </a:fld>
            <a:endParaRPr lang="en-GB" dirty="0"/>
          </a:p>
        </p:txBody>
      </p:sp>
    </p:spTree>
    <p:extLst>
      <p:ext uri="{BB962C8B-B14F-4D97-AF65-F5344CB8AC3E}">
        <p14:creationId xmlns:p14="http://schemas.microsoft.com/office/powerpoint/2010/main" val="436795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499">
              <a:defRPr/>
            </a:pPr>
            <a:r>
              <a:rPr lang="en-GB" dirty="0">
                <a:latin typeface="+mn-lt"/>
              </a:rPr>
              <a:t>Rural populations need, infrastructure, education and healthcare, by providing these basic rural development flourishes.</a:t>
            </a:r>
          </a:p>
          <a:p>
            <a:endParaRPr lang="en-GB" dirty="0"/>
          </a:p>
        </p:txBody>
      </p:sp>
      <p:sp>
        <p:nvSpPr>
          <p:cNvPr id="4" name="Slide Number Placeholder 3"/>
          <p:cNvSpPr>
            <a:spLocks noGrp="1"/>
          </p:cNvSpPr>
          <p:nvPr>
            <p:ph type="sldNum" sz="quarter" idx="10"/>
          </p:nvPr>
        </p:nvSpPr>
        <p:spPr/>
        <p:txBody>
          <a:bodyPr/>
          <a:lstStyle/>
          <a:p>
            <a:pPr>
              <a:defRPr/>
            </a:pPr>
            <a:fld id="{49406F07-34D7-4A4B-94B4-6DC3A643FE89}" type="slidenum">
              <a:rPr lang="en-GB" smtClean="0"/>
              <a:pPr>
                <a:defRPr/>
              </a:pPr>
              <a:t>10</a:t>
            </a:fld>
            <a:endParaRPr lang="en-GB"/>
          </a:p>
        </p:txBody>
      </p:sp>
    </p:spTree>
    <p:extLst>
      <p:ext uri="{BB962C8B-B14F-4D97-AF65-F5344CB8AC3E}">
        <p14:creationId xmlns:p14="http://schemas.microsoft.com/office/powerpoint/2010/main" val="3544490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9406F07-34D7-4A4B-94B4-6DC3A643FE89}" type="slidenum">
              <a:rPr lang="en-GB" smtClean="0"/>
              <a:pPr>
                <a:defRPr/>
              </a:pPr>
              <a:t>11</a:t>
            </a:fld>
            <a:endParaRPr lang="en-GB"/>
          </a:p>
        </p:txBody>
      </p:sp>
    </p:spTree>
    <p:extLst>
      <p:ext uri="{BB962C8B-B14F-4D97-AF65-F5344CB8AC3E}">
        <p14:creationId xmlns:p14="http://schemas.microsoft.com/office/powerpoint/2010/main" val="6753125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3.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png"/><Relationship Id="rId1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85681" y="1598120"/>
            <a:ext cx="7772638" cy="1102971"/>
          </a:xfrm>
        </p:spPr>
        <p:txBody>
          <a:bodyPr/>
          <a:lstStyle>
            <a:lvl1pPr algn="ctr">
              <a:defRPr sz="4000" smtClean="0"/>
            </a:lvl1pPr>
          </a:lstStyle>
          <a:p>
            <a:r>
              <a:rPr lang="en-US" smtClean="0"/>
              <a:t>Click to edit Master title style</a:t>
            </a:r>
          </a:p>
        </p:txBody>
      </p:sp>
      <p:sp>
        <p:nvSpPr>
          <p:cNvPr id="7171" name="Rectangle 3"/>
          <p:cNvSpPr>
            <a:spLocks noGrp="1" noChangeArrowheads="1"/>
          </p:cNvSpPr>
          <p:nvPr>
            <p:ph type="subTitle" idx="1"/>
          </p:nvPr>
        </p:nvSpPr>
        <p:spPr>
          <a:xfrm>
            <a:off x="1371362" y="2915338"/>
            <a:ext cx="6401276" cy="1314044"/>
          </a:xfrm>
        </p:spPr>
        <p:txBody>
          <a:bodyPr/>
          <a:lstStyle>
            <a:lvl1pPr marL="0" indent="0" algn="ctr">
              <a:buFontTx/>
              <a:buNone/>
              <a:defRPr smtClean="0"/>
            </a:lvl1pPr>
          </a:lstStyle>
          <a:p>
            <a:r>
              <a:rPr lang="en-US" smtClean="0"/>
              <a:t>Click to edit Master subtitle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663" y="210192"/>
            <a:ext cx="1620000" cy="504230"/>
          </a:xfrm>
          <a:prstGeom prst="rect">
            <a:avLst/>
          </a:prstGeom>
        </p:spPr>
      </p:pic>
    </p:spTree>
    <p:extLst>
      <p:ext uri="{BB962C8B-B14F-4D97-AF65-F5344CB8AC3E}">
        <p14:creationId xmlns:p14="http://schemas.microsoft.com/office/powerpoint/2010/main" val="282603816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71412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4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663" y="210192"/>
            <a:ext cx="1620000" cy="504230"/>
          </a:xfrm>
          <a:prstGeom prst="rect">
            <a:avLst/>
          </a:prstGeom>
        </p:spPr>
      </p:pic>
    </p:spTree>
    <p:extLst>
      <p:ext uri="{BB962C8B-B14F-4D97-AF65-F5344CB8AC3E}">
        <p14:creationId xmlns:p14="http://schemas.microsoft.com/office/powerpoint/2010/main" val="89291068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2724" y="1311399"/>
            <a:ext cx="8098552" cy="2520701"/>
          </a:xfrm>
          <a:prstGeom prst="rect">
            <a:avLst/>
          </a:prstGeom>
        </p:spPr>
      </p:pic>
    </p:spTree>
    <p:extLst>
      <p:ext uri="{BB962C8B-B14F-4D97-AF65-F5344CB8AC3E}">
        <p14:creationId xmlns:p14="http://schemas.microsoft.com/office/powerpoint/2010/main" val="230781464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3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2724" y="1311399"/>
            <a:ext cx="8098552" cy="2520701"/>
          </a:xfrm>
          <a:prstGeom prst="rect">
            <a:avLst/>
          </a:prstGeom>
        </p:spPr>
      </p:pic>
    </p:spTree>
    <p:extLst>
      <p:ext uri="{BB962C8B-B14F-4D97-AF65-F5344CB8AC3E}">
        <p14:creationId xmlns:p14="http://schemas.microsoft.com/office/powerpoint/2010/main" val="211830289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155575" y="872730"/>
            <a:ext cx="4304913" cy="38885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50059" y="872730"/>
            <a:ext cx="4338365" cy="38885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62787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1967533" y="261938"/>
            <a:ext cx="7020892" cy="368300"/>
          </a:xfrm>
        </p:spPr>
        <p:txBody>
          <a:bodyPr/>
          <a:lstStyle/>
          <a:p>
            <a:r>
              <a:rPr lang="en-US" dirty="0" smtClean="0"/>
              <a:t>Click to edit Master title style</a:t>
            </a:r>
            <a:endParaRPr lang="en-US" dirty="0"/>
          </a:p>
        </p:txBody>
      </p:sp>
      <p:sp>
        <p:nvSpPr>
          <p:cNvPr id="6" name="Content Placeholder 2"/>
          <p:cNvSpPr>
            <a:spLocks noGrp="1"/>
          </p:cNvSpPr>
          <p:nvPr>
            <p:ph sz="half" idx="1"/>
          </p:nvPr>
        </p:nvSpPr>
        <p:spPr>
          <a:xfrm>
            <a:off x="155575" y="872730"/>
            <a:ext cx="4304913" cy="38885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3"/>
          <p:cNvSpPr>
            <a:spLocks noGrp="1"/>
          </p:cNvSpPr>
          <p:nvPr>
            <p:ph sz="half" idx="2"/>
          </p:nvPr>
        </p:nvSpPr>
        <p:spPr>
          <a:xfrm>
            <a:off x="4650059" y="872730"/>
            <a:ext cx="4338365" cy="38885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4690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871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4" name="Picture 4" descr="C:\Documents and Settings\Tom Roberts Ltd\My Documents\WORK FILES\JCB\Graphics\TITLE_-glow.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5" y="-125412"/>
            <a:ext cx="9140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0925" y="4460875"/>
            <a:ext cx="35877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0625" y="4492625"/>
            <a:ext cx="6286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11755 G-HOG-4X4-H01"/>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187700" y="4451350"/>
            <a:ext cx="6111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9" descr="ADT_722_01_S"/>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931025" y="4300538"/>
            <a:ext cx="931863"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 descr="BHL_3CX_03S"/>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04850" y="4360863"/>
            <a:ext cx="80645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1"/>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835118" y="4419654"/>
            <a:ext cx="662552" cy="46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2" descr="JST_360_01S[1]"/>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492250" y="4079875"/>
            <a:ext cx="11398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3" descr="MIDI8085_02S"/>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461000" y="4370388"/>
            <a:ext cx="804863"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4"/>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571750" y="4451350"/>
            <a:ext cx="5842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5" descr="TLT_35D_04_S"/>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7842250" y="4441825"/>
            <a:ext cx="7096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6" descr="VIB_VM132_06_S"/>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2700" y="4416425"/>
            <a:ext cx="7302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7" descr="WLS_416HT_04_S"/>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4570413" y="4300538"/>
            <a:ext cx="88900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3786183" y="1304766"/>
            <a:ext cx="5357818" cy="1102971"/>
          </a:xfrm>
        </p:spPr>
        <p:txBody>
          <a:bodyPr/>
          <a:lstStyle>
            <a:lvl1pPr algn="l">
              <a:lnSpc>
                <a:spcPts val="3600"/>
              </a:lnSpc>
              <a:defRPr sz="3600" b="1" smtClean="0"/>
            </a:lvl1pPr>
          </a:lstStyle>
          <a:p>
            <a:r>
              <a:rPr lang="en-US" dirty="0" smtClean="0"/>
              <a:t>Click to edit Master title style</a:t>
            </a:r>
          </a:p>
        </p:txBody>
      </p:sp>
      <p:sp>
        <p:nvSpPr>
          <p:cNvPr id="7171" name="Rectangle 3"/>
          <p:cNvSpPr>
            <a:spLocks noGrp="1" noChangeArrowheads="1"/>
          </p:cNvSpPr>
          <p:nvPr>
            <p:ph type="subTitle" idx="1"/>
          </p:nvPr>
        </p:nvSpPr>
        <p:spPr>
          <a:xfrm>
            <a:off x="3786182" y="2278396"/>
            <a:ext cx="5357818" cy="1314044"/>
          </a:xfrm>
        </p:spPr>
        <p:txBody>
          <a:bodyPr/>
          <a:lstStyle>
            <a:lvl1pPr marL="0" indent="0" algn="l">
              <a:lnSpc>
                <a:spcPts val="2400"/>
              </a:lnSpc>
              <a:buFontTx/>
              <a:buNone/>
              <a:defRPr sz="2400" smtClean="0"/>
            </a:lvl1pPr>
          </a:lstStyle>
          <a:p>
            <a:r>
              <a:rPr lang="en-US" dirty="0" smtClean="0"/>
              <a:t>Click to edit Master subtitle style</a:t>
            </a:r>
          </a:p>
        </p:txBody>
      </p:sp>
      <p:pic>
        <p:nvPicPr>
          <p:cNvPr id="20" name="Picture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3853" y="1317122"/>
            <a:ext cx="3239421" cy="1008280"/>
          </a:xfrm>
          <a:prstGeom prst="rect">
            <a:avLst/>
          </a:prstGeom>
        </p:spPr>
      </p:pic>
    </p:spTree>
    <p:extLst>
      <p:ext uri="{BB962C8B-B14F-4D97-AF65-F5344CB8AC3E}">
        <p14:creationId xmlns:p14="http://schemas.microsoft.com/office/powerpoint/2010/main" val="194258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4" name="Picture 4" descr="C:\Documents and Settings\Tom Roberts Ltd\My Documents\WORK FILES\JCB\Graphics\TITLE_-glow.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88" y="0"/>
            <a:ext cx="9140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0925" y="4460875"/>
            <a:ext cx="35877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0625" y="4492625"/>
            <a:ext cx="6286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11755 G-HOG-4X4-H01"/>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187700" y="4451350"/>
            <a:ext cx="6111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9" descr="ADT_722_01_S"/>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931025" y="4300538"/>
            <a:ext cx="931863"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 descr="BHL_3CX_03S"/>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04850" y="4360863"/>
            <a:ext cx="80645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2" descr="JST_360_01S[1]"/>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492250" y="4079875"/>
            <a:ext cx="11398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3" descr="MIDI8085_02S"/>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461000" y="4370388"/>
            <a:ext cx="804863"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4"/>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2571750" y="4451350"/>
            <a:ext cx="5842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5" descr="TLT_35D_04_S"/>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7842250" y="4441825"/>
            <a:ext cx="7096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6" descr="VIB_VM132_06_S"/>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2700" y="4416425"/>
            <a:ext cx="7302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7" descr="WLS_416HT_04_S"/>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570413" y="4300538"/>
            <a:ext cx="88900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3786183" y="1304766"/>
            <a:ext cx="5357818" cy="1102971"/>
          </a:xfrm>
        </p:spPr>
        <p:txBody>
          <a:bodyPr/>
          <a:lstStyle>
            <a:lvl1pPr algn="l">
              <a:lnSpc>
                <a:spcPts val="3600"/>
              </a:lnSpc>
              <a:defRPr sz="3600" b="1" smtClean="0"/>
            </a:lvl1pPr>
          </a:lstStyle>
          <a:p>
            <a:r>
              <a:rPr lang="en-US" dirty="0" smtClean="0"/>
              <a:t>Click to edit Master title style</a:t>
            </a:r>
          </a:p>
        </p:txBody>
      </p:sp>
      <p:sp>
        <p:nvSpPr>
          <p:cNvPr id="7171" name="Rectangle 3"/>
          <p:cNvSpPr>
            <a:spLocks noGrp="1" noChangeArrowheads="1"/>
          </p:cNvSpPr>
          <p:nvPr>
            <p:ph type="subTitle" idx="1"/>
          </p:nvPr>
        </p:nvSpPr>
        <p:spPr>
          <a:xfrm>
            <a:off x="3786182" y="2278396"/>
            <a:ext cx="5357818" cy="1314044"/>
          </a:xfrm>
        </p:spPr>
        <p:txBody>
          <a:bodyPr/>
          <a:lstStyle>
            <a:lvl1pPr marL="0" indent="0" algn="l">
              <a:lnSpc>
                <a:spcPts val="2400"/>
              </a:lnSpc>
              <a:buFontTx/>
              <a:buNone/>
              <a:defRPr sz="2400" smtClean="0"/>
            </a:lvl1pPr>
          </a:lstStyle>
          <a:p>
            <a:r>
              <a:rPr lang="en-US" dirty="0" smtClean="0"/>
              <a:t>Click to edit Master subtitle style</a:t>
            </a:r>
          </a:p>
        </p:txBody>
      </p:sp>
      <p:pic>
        <p:nvPicPr>
          <p:cNvPr id="18" name="Picture 21"/>
          <p:cNvPicPr>
            <a:picLocks noChangeAspect="1" noChangeArrowheads="1"/>
          </p:cNvPicPr>
          <p:nvPr userDrawn="1"/>
        </p:nvPicPr>
        <p:blipFill>
          <a:blip r:embed="rId14" cstate="print">
            <a:extLst>
              <a:ext uri="{28A0092B-C50C-407E-A947-70E740481C1C}">
                <a14:useLocalDpi xmlns:a14="http://schemas.microsoft.com/office/drawing/2010/main" val="0"/>
              </a:ext>
            </a:extLst>
          </a:blip>
          <a:stretch>
            <a:fillRect/>
          </a:stretch>
        </p:blipFill>
        <p:spPr bwMode="auto">
          <a:xfrm>
            <a:off x="3835118" y="4419654"/>
            <a:ext cx="662552" cy="46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3853" y="1317122"/>
            <a:ext cx="3239421" cy="1008280"/>
          </a:xfrm>
          <a:prstGeom prst="rect">
            <a:avLst/>
          </a:prstGeom>
        </p:spPr>
      </p:pic>
    </p:spTree>
    <p:extLst>
      <p:ext uri="{BB962C8B-B14F-4D97-AF65-F5344CB8AC3E}">
        <p14:creationId xmlns:p14="http://schemas.microsoft.com/office/powerpoint/2010/main" val="145598430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4" name="Picture 4" descr="C:\Documents and Settings\Tom Roberts Ltd\My Documents\WORK FILES\JCB\Graphics\TITLE_-glow.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8" y="0"/>
            <a:ext cx="9140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3786183" y="1304766"/>
            <a:ext cx="5357818" cy="1102971"/>
          </a:xfrm>
        </p:spPr>
        <p:txBody>
          <a:bodyPr/>
          <a:lstStyle>
            <a:lvl1pPr algn="l">
              <a:lnSpc>
                <a:spcPts val="3600"/>
              </a:lnSpc>
              <a:defRPr sz="3600" b="1" smtClean="0"/>
            </a:lvl1pPr>
          </a:lstStyle>
          <a:p>
            <a:r>
              <a:rPr lang="en-US" dirty="0" smtClean="0"/>
              <a:t>Click to edit Master title style</a:t>
            </a:r>
          </a:p>
        </p:txBody>
      </p:sp>
      <p:sp>
        <p:nvSpPr>
          <p:cNvPr id="7171" name="Rectangle 3"/>
          <p:cNvSpPr>
            <a:spLocks noGrp="1" noChangeArrowheads="1"/>
          </p:cNvSpPr>
          <p:nvPr>
            <p:ph type="subTitle" idx="1"/>
          </p:nvPr>
        </p:nvSpPr>
        <p:spPr>
          <a:xfrm>
            <a:off x="3786182" y="2278396"/>
            <a:ext cx="5357818" cy="1314044"/>
          </a:xfrm>
        </p:spPr>
        <p:txBody>
          <a:bodyPr/>
          <a:lstStyle>
            <a:lvl1pPr marL="0" indent="0" algn="l">
              <a:lnSpc>
                <a:spcPts val="2400"/>
              </a:lnSpc>
              <a:spcBef>
                <a:spcPts val="1200"/>
              </a:spcBef>
              <a:buFontTx/>
              <a:buNone/>
              <a:defRPr sz="2400" smtClean="0"/>
            </a:lvl1pPr>
          </a:lstStyle>
          <a:p>
            <a:r>
              <a:rPr lang="en-US" dirty="0" smtClean="0"/>
              <a:t>Click to edit Master subtitle style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3853" y="1317122"/>
            <a:ext cx="3239421" cy="1008280"/>
          </a:xfrm>
          <a:prstGeom prst="rect">
            <a:avLst/>
          </a:prstGeom>
        </p:spPr>
      </p:pic>
    </p:spTree>
    <p:extLst>
      <p:ext uri="{BB962C8B-B14F-4D97-AF65-F5344CB8AC3E}">
        <p14:creationId xmlns:p14="http://schemas.microsoft.com/office/powerpoint/2010/main" val="132197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685681" y="1598120"/>
            <a:ext cx="7772638" cy="1102971"/>
          </a:xfrm>
        </p:spPr>
        <p:txBody>
          <a:bodyPr/>
          <a:lstStyle>
            <a:lvl1pPr algn="ctr">
              <a:defRPr sz="5000"/>
            </a:lvl1pPr>
          </a:lstStyle>
          <a:p>
            <a:r>
              <a:rPr lang="en-GB"/>
              <a:t>Click to edit Master title style</a:t>
            </a:r>
          </a:p>
        </p:txBody>
      </p:sp>
      <p:sp>
        <p:nvSpPr>
          <p:cNvPr id="17411" name="Rectangle 3"/>
          <p:cNvSpPr>
            <a:spLocks noGrp="1" noChangeArrowheads="1"/>
          </p:cNvSpPr>
          <p:nvPr>
            <p:ph type="subTitle" idx="1"/>
          </p:nvPr>
        </p:nvSpPr>
        <p:spPr>
          <a:xfrm>
            <a:off x="1371362" y="2915338"/>
            <a:ext cx="6401276" cy="1314044"/>
          </a:xfrm>
        </p:spPr>
        <p:txBody>
          <a:bodyPr/>
          <a:lstStyle>
            <a:lvl1pPr marL="0" indent="0" algn="ctr">
              <a:buFontTx/>
              <a:buNone/>
              <a:defRPr sz="3400"/>
            </a:lvl1pPr>
          </a:lstStyle>
          <a:p>
            <a:r>
              <a:rPr lang="en-GB"/>
              <a:t>Click to edit Master subtitle style</a:t>
            </a:r>
          </a:p>
        </p:txBody>
      </p:sp>
    </p:spTree>
    <p:extLst>
      <p:ext uri="{BB962C8B-B14F-4D97-AF65-F5344CB8AC3E}">
        <p14:creationId xmlns:p14="http://schemas.microsoft.com/office/powerpoint/2010/main" val="291328471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70175692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663" y="210192"/>
            <a:ext cx="1620000" cy="504230"/>
          </a:xfrm>
          <a:prstGeom prst="rect">
            <a:avLst/>
          </a:prstGeom>
        </p:spPr>
      </p:pic>
    </p:spTree>
    <p:extLst>
      <p:ext uri="{BB962C8B-B14F-4D97-AF65-F5344CB8AC3E}">
        <p14:creationId xmlns:p14="http://schemas.microsoft.com/office/powerpoint/2010/main" val="253704818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smtClean="0"/>
              <a:t>Click to edit Master title style</a:t>
            </a:r>
            <a:endParaRPr lang="en-GB" dirty="0"/>
          </a:p>
        </p:txBody>
      </p:sp>
    </p:spTree>
    <p:extLst>
      <p:ext uri="{BB962C8B-B14F-4D97-AF65-F5344CB8AC3E}">
        <p14:creationId xmlns:p14="http://schemas.microsoft.com/office/powerpoint/2010/main" val="83971911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1967533" y="261938"/>
            <a:ext cx="7020892" cy="368300"/>
          </a:xfrm>
        </p:spPr>
        <p:txBody>
          <a:bodyPr/>
          <a:lstStyle>
            <a:lvl1pPr>
              <a:defRPr sz="3200"/>
            </a:lvl1pPr>
          </a:lstStyle>
          <a:p>
            <a:r>
              <a:rPr lang="en-US" dirty="0" smtClean="0"/>
              <a:t>Click to edit Master title style</a:t>
            </a:r>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663" y="210192"/>
            <a:ext cx="1620000" cy="504230"/>
          </a:xfrm>
          <a:prstGeom prst="rect">
            <a:avLst/>
          </a:prstGeom>
        </p:spPr>
      </p:pic>
    </p:spTree>
    <p:extLst>
      <p:ext uri="{BB962C8B-B14F-4D97-AF65-F5344CB8AC3E}">
        <p14:creationId xmlns:p14="http://schemas.microsoft.com/office/powerpoint/2010/main" val="352479177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967533" y="261938"/>
            <a:ext cx="702089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3" tIns="45706" rIns="91413" bIns="45706" numCol="1" anchor="ctr" anchorCtr="0" compatLnSpc="1">
            <a:prstTxWarp prst="textNoShape">
              <a:avLst/>
            </a:prstTxWarp>
          </a:bodyPr>
          <a:lstStyle/>
          <a:p>
            <a:pPr lvl="0"/>
            <a:r>
              <a:rPr lang="en-GB" dirty="0" smtClean="0"/>
              <a:t>Click to edit Master title style</a:t>
            </a:r>
          </a:p>
        </p:txBody>
      </p:sp>
      <p:sp>
        <p:nvSpPr>
          <p:cNvPr id="1027" name="Rectangle 3"/>
          <p:cNvSpPr>
            <a:spLocks noGrp="1" noChangeArrowheads="1"/>
          </p:cNvSpPr>
          <p:nvPr>
            <p:ph type="body" idx="1"/>
          </p:nvPr>
        </p:nvSpPr>
        <p:spPr bwMode="auto">
          <a:xfrm>
            <a:off x="153997" y="1204913"/>
            <a:ext cx="8834428"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3" tIns="45706" rIns="91413" bIns="45706"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pic>
        <p:nvPicPr>
          <p:cNvPr id="7" name="Picture 6"/>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51663" y="210192"/>
            <a:ext cx="1620000" cy="504230"/>
          </a:xfrm>
          <a:prstGeom prst="rect">
            <a:avLst/>
          </a:prstGeom>
        </p:spPr>
      </p:pic>
    </p:spTree>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25" r:id="rId5"/>
    <p:sldLayoutId id="2147484226" r:id="rId6"/>
    <p:sldLayoutId id="2147484237" r:id="rId7"/>
    <p:sldLayoutId id="2147484227" r:id="rId8"/>
    <p:sldLayoutId id="2147484238" r:id="rId9"/>
    <p:sldLayoutId id="2147484235" r:id="rId10"/>
    <p:sldLayoutId id="2147484240" r:id="rId11"/>
    <p:sldLayoutId id="2147484236" r:id="rId12"/>
    <p:sldLayoutId id="2147484239" r:id="rId13"/>
    <p:sldLayoutId id="2147484228" r:id="rId14"/>
    <p:sldLayoutId id="2147484229" r:id="rId15"/>
    <p:sldLayoutId id="2147484230" r:id="rId16"/>
  </p:sldLayoutIdLst>
  <p:timing>
    <p:tnLst>
      <p:par>
        <p:cTn id="1" dur="indefinite" restart="never" nodeType="tmRoot"/>
      </p:par>
    </p:tnLst>
  </p:timing>
  <p:txStyles>
    <p:titleStyle>
      <a:lvl1pPr algn="l" rtl="0" eaLnBrk="0" fontAlgn="base" hangingPunct="0">
        <a:spcBef>
          <a:spcPct val="0"/>
        </a:spcBef>
        <a:spcAft>
          <a:spcPct val="0"/>
        </a:spcAft>
        <a:defRPr sz="3200" b="0">
          <a:solidFill>
            <a:schemeClr val="tx2"/>
          </a:solidFill>
          <a:latin typeface="JCBEuro Bold" pitchFamily="2" charset="0"/>
          <a:ea typeface="+mj-ea"/>
          <a:cs typeface="+mj-cs"/>
        </a:defRPr>
      </a:lvl1pPr>
      <a:lvl2pPr algn="l" rtl="0" eaLnBrk="0" fontAlgn="base" hangingPunct="0">
        <a:spcBef>
          <a:spcPct val="0"/>
        </a:spcBef>
        <a:spcAft>
          <a:spcPct val="0"/>
        </a:spcAft>
        <a:defRPr sz="2800">
          <a:solidFill>
            <a:schemeClr val="tx2"/>
          </a:solidFill>
          <a:latin typeface="JCBEuro Roman" pitchFamily="2" charset="0"/>
        </a:defRPr>
      </a:lvl2pPr>
      <a:lvl3pPr algn="l" rtl="0" eaLnBrk="0" fontAlgn="base" hangingPunct="0">
        <a:spcBef>
          <a:spcPct val="0"/>
        </a:spcBef>
        <a:spcAft>
          <a:spcPct val="0"/>
        </a:spcAft>
        <a:defRPr sz="2800">
          <a:solidFill>
            <a:schemeClr val="tx2"/>
          </a:solidFill>
          <a:latin typeface="JCBEuro Roman" pitchFamily="2" charset="0"/>
        </a:defRPr>
      </a:lvl3pPr>
      <a:lvl4pPr algn="l" rtl="0" eaLnBrk="0" fontAlgn="base" hangingPunct="0">
        <a:spcBef>
          <a:spcPct val="0"/>
        </a:spcBef>
        <a:spcAft>
          <a:spcPct val="0"/>
        </a:spcAft>
        <a:defRPr sz="2800">
          <a:solidFill>
            <a:schemeClr val="tx2"/>
          </a:solidFill>
          <a:latin typeface="JCBEuro Roman" pitchFamily="2" charset="0"/>
        </a:defRPr>
      </a:lvl4pPr>
      <a:lvl5pPr algn="l" rtl="0" eaLnBrk="0" fontAlgn="base" hangingPunct="0">
        <a:spcBef>
          <a:spcPct val="0"/>
        </a:spcBef>
        <a:spcAft>
          <a:spcPct val="0"/>
        </a:spcAft>
        <a:defRPr sz="2800">
          <a:solidFill>
            <a:schemeClr val="tx2"/>
          </a:solidFill>
          <a:latin typeface="JCBEuro Roman" pitchFamily="2" charset="0"/>
        </a:defRPr>
      </a:lvl5pPr>
      <a:lvl6pPr marL="457063" algn="l" rtl="0" fontAlgn="base">
        <a:spcBef>
          <a:spcPct val="0"/>
        </a:spcBef>
        <a:spcAft>
          <a:spcPct val="0"/>
        </a:spcAft>
        <a:defRPr sz="2800">
          <a:solidFill>
            <a:schemeClr val="tx2"/>
          </a:solidFill>
          <a:latin typeface="JCBEuro Roman" pitchFamily="2" charset="0"/>
        </a:defRPr>
      </a:lvl6pPr>
      <a:lvl7pPr marL="914126" algn="l" rtl="0" fontAlgn="base">
        <a:spcBef>
          <a:spcPct val="0"/>
        </a:spcBef>
        <a:spcAft>
          <a:spcPct val="0"/>
        </a:spcAft>
        <a:defRPr sz="2800">
          <a:solidFill>
            <a:schemeClr val="tx2"/>
          </a:solidFill>
          <a:latin typeface="JCBEuro Roman" pitchFamily="2" charset="0"/>
        </a:defRPr>
      </a:lvl7pPr>
      <a:lvl8pPr marL="1371189" algn="l" rtl="0" fontAlgn="base">
        <a:spcBef>
          <a:spcPct val="0"/>
        </a:spcBef>
        <a:spcAft>
          <a:spcPct val="0"/>
        </a:spcAft>
        <a:defRPr sz="2800">
          <a:solidFill>
            <a:schemeClr val="tx2"/>
          </a:solidFill>
          <a:latin typeface="JCBEuro Roman" pitchFamily="2" charset="0"/>
        </a:defRPr>
      </a:lvl8pPr>
      <a:lvl9pPr marL="1828251" algn="l" rtl="0" fontAlgn="base">
        <a:spcBef>
          <a:spcPct val="0"/>
        </a:spcBef>
        <a:spcAft>
          <a:spcPct val="0"/>
        </a:spcAft>
        <a:defRPr sz="2800">
          <a:solidFill>
            <a:schemeClr val="tx2"/>
          </a:solidFill>
          <a:latin typeface="JCBEuro Roman" pitchFamily="2" charset="0"/>
        </a:defRPr>
      </a:lvl9pPr>
    </p:titleStyle>
    <p:bodyStyle>
      <a:lvl1pPr marL="266700" indent="-266700" algn="l" rtl="0" eaLnBrk="0" fontAlgn="base" hangingPunct="0">
        <a:lnSpc>
          <a:spcPts val="2200"/>
        </a:lnSpc>
        <a:spcBef>
          <a:spcPts val="1200"/>
        </a:spcBef>
        <a:spcAft>
          <a:spcPct val="0"/>
        </a:spcAft>
        <a:buClr>
          <a:schemeClr val="bg1"/>
        </a:buClr>
        <a:buChar char="•"/>
        <a:defRPr sz="2000">
          <a:solidFill>
            <a:schemeClr val="tx1"/>
          </a:solidFill>
          <a:latin typeface="+mn-lt"/>
          <a:ea typeface="+mn-ea"/>
          <a:cs typeface="+mn-cs"/>
        </a:defRPr>
      </a:lvl1pPr>
      <a:lvl2pPr marL="622300" indent="-260350" algn="l" rtl="0" eaLnBrk="0" fontAlgn="base" hangingPunct="0">
        <a:lnSpc>
          <a:spcPts val="2200"/>
        </a:lnSpc>
        <a:spcBef>
          <a:spcPts val="1200"/>
        </a:spcBef>
        <a:spcAft>
          <a:spcPct val="0"/>
        </a:spcAft>
        <a:buClr>
          <a:schemeClr val="bg1"/>
        </a:buClr>
        <a:buFont typeface="JCBEuro Roman" pitchFamily="2" charset="0"/>
        <a:buChar char="−"/>
        <a:defRPr sz="2800">
          <a:solidFill>
            <a:schemeClr val="tx1"/>
          </a:solidFill>
          <a:latin typeface="+mn-lt"/>
        </a:defRPr>
      </a:lvl2pPr>
      <a:lvl3pPr marL="990600" indent="-271463" algn="l" rtl="0" eaLnBrk="0" fontAlgn="base" hangingPunct="0">
        <a:lnSpc>
          <a:spcPts val="2200"/>
        </a:lnSpc>
        <a:spcBef>
          <a:spcPts val="1200"/>
        </a:spcBef>
        <a:spcAft>
          <a:spcPct val="0"/>
        </a:spcAft>
        <a:buClr>
          <a:schemeClr val="bg1"/>
        </a:buClr>
        <a:buFont typeface="JCBEuro Roman" pitchFamily="2" charset="0"/>
        <a:buChar char="−"/>
        <a:defRPr sz="2400">
          <a:solidFill>
            <a:schemeClr val="tx1"/>
          </a:solidFill>
          <a:latin typeface="+mn-lt"/>
        </a:defRPr>
      </a:lvl3pPr>
      <a:lvl4pPr marL="1346200" indent="-266700" algn="l" rtl="0" eaLnBrk="0" fontAlgn="base" hangingPunct="0">
        <a:lnSpc>
          <a:spcPts val="2200"/>
        </a:lnSpc>
        <a:spcBef>
          <a:spcPts val="1200"/>
        </a:spcBef>
        <a:spcAft>
          <a:spcPct val="0"/>
        </a:spcAft>
        <a:buClr>
          <a:schemeClr val="bg1"/>
        </a:buClr>
        <a:buFont typeface="JCBEuro Roman" pitchFamily="2" charset="0"/>
        <a:buChar char="−"/>
        <a:defRPr sz="2000">
          <a:solidFill>
            <a:schemeClr val="tx1"/>
          </a:solidFill>
          <a:latin typeface="+mn-lt"/>
        </a:defRPr>
      </a:lvl4pPr>
      <a:lvl5pPr marL="1701800" indent="-266700" algn="l" rtl="0" eaLnBrk="0" fontAlgn="base" hangingPunct="0">
        <a:lnSpc>
          <a:spcPts val="2200"/>
        </a:lnSpc>
        <a:spcBef>
          <a:spcPts val="1200"/>
        </a:spcBef>
        <a:spcAft>
          <a:spcPct val="0"/>
        </a:spcAft>
        <a:buClr>
          <a:schemeClr val="bg1"/>
        </a:buClr>
        <a:buFont typeface="JCBEuro Roman" pitchFamily="2" charset="0"/>
        <a:buChar char="−"/>
        <a:defRPr sz="2000">
          <a:solidFill>
            <a:schemeClr val="tx1"/>
          </a:solidFill>
          <a:latin typeface="+mn-lt"/>
        </a:defRPr>
      </a:lvl5pPr>
      <a:lvl6pPr marL="2513846" indent="-228531" algn="l" rtl="0" fontAlgn="base">
        <a:spcBef>
          <a:spcPct val="20000"/>
        </a:spcBef>
        <a:spcAft>
          <a:spcPct val="0"/>
        </a:spcAft>
        <a:buChar char="»"/>
        <a:defRPr sz="800">
          <a:solidFill>
            <a:schemeClr val="tx1"/>
          </a:solidFill>
          <a:latin typeface="+mn-lt"/>
        </a:defRPr>
      </a:lvl6pPr>
      <a:lvl7pPr marL="2970908" indent="-228531" algn="l" rtl="0" fontAlgn="base">
        <a:spcBef>
          <a:spcPct val="20000"/>
        </a:spcBef>
        <a:spcAft>
          <a:spcPct val="0"/>
        </a:spcAft>
        <a:buChar char="»"/>
        <a:defRPr sz="800">
          <a:solidFill>
            <a:schemeClr val="tx1"/>
          </a:solidFill>
          <a:latin typeface="+mn-lt"/>
        </a:defRPr>
      </a:lvl7pPr>
      <a:lvl8pPr marL="3427971" indent="-228531" algn="l" rtl="0" fontAlgn="base">
        <a:spcBef>
          <a:spcPct val="20000"/>
        </a:spcBef>
        <a:spcAft>
          <a:spcPct val="0"/>
        </a:spcAft>
        <a:buChar char="»"/>
        <a:defRPr sz="800">
          <a:solidFill>
            <a:schemeClr val="tx1"/>
          </a:solidFill>
          <a:latin typeface="+mn-lt"/>
        </a:defRPr>
      </a:lvl8pPr>
      <a:lvl9pPr marL="3885034" indent="-228531" algn="l" rtl="0" fontAlgn="base">
        <a:spcBef>
          <a:spcPct val="20000"/>
        </a:spcBef>
        <a:spcAft>
          <a:spcPct val="0"/>
        </a:spcAft>
        <a:buChar char="»"/>
        <a:defRPr sz="800">
          <a:solidFill>
            <a:schemeClr val="tx1"/>
          </a:solidFill>
          <a:latin typeface="+mn-lt"/>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11.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77.tiff"/><Relationship Id="rId7"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80.jpeg"/><Relationship Id="rId5" Type="http://schemas.openxmlformats.org/officeDocument/2006/relationships/image" Target="../media/image79.tiff"/><Relationship Id="rId4" Type="http://schemas.openxmlformats.org/officeDocument/2006/relationships/image" Target="../media/image78.jpeg"/></Relationships>
</file>

<file path=ppt/slides/_rels/slide1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18" Type="http://schemas.openxmlformats.org/officeDocument/2006/relationships/image" Target="../media/image36.jpeg"/><Relationship Id="rId3" Type="http://schemas.openxmlformats.org/officeDocument/2006/relationships/image" Target="../media/image21.jpeg"/><Relationship Id="rId21" Type="http://schemas.openxmlformats.org/officeDocument/2006/relationships/image" Target="../media/image39.jpeg"/><Relationship Id="rId7" Type="http://schemas.openxmlformats.org/officeDocument/2006/relationships/image" Target="../media/image25.png"/><Relationship Id="rId12" Type="http://schemas.openxmlformats.org/officeDocument/2006/relationships/image" Target="../media/image30.jpeg"/><Relationship Id="rId17" Type="http://schemas.openxmlformats.org/officeDocument/2006/relationships/image" Target="../media/image35.jpeg"/><Relationship Id="rId2" Type="http://schemas.openxmlformats.org/officeDocument/2006/relationships/notesSlide" Target="../notesSlides/notesSlide4.xml"/><Relationship Id="rId16" Type="http://schemas.openxmlformats.org/officeDocument/2006/relationships/image" Target="../media/image34.jpeg"/><Relationship Id="rId20" Type="http://schemas.openxmlformats.org/officeDocument/2006/relationships/image" Target="../media/image38.jpeg"/><Relationship Id="rId1" Type="http://schemas.openxmlformats.org/officeDocument/2006/relationships/slideLayout" Target="../slideLayouts/slideLayout8.xml"/><Relationship Id="rId6" Type="http://schemas.openxmlformats.org/officeDocument/2006/relationships/image" Target="../media/image24.png"/><Relationship Id="rId11" Type="http://schemas.openxmlformats.org/officeDocument/2006/relationships/image" Target="../media/image29.jpeg"/><Relationship Id="rId24" Type="http://schemas.openxmlformats.org/officeDocument/2006/relationships/image" Target="../media/image42.png"/><Relationship Id="rId5" Type="http://schemas.openxmlformats.org/officeDocument/2006/relationships/image" Target="../media/image23.jpeg"/><Relationship Id="rId15" Type="http://schemas.openxmlformats.org/officeDocument/2006/relationships/image" Target="../media/image33.jpeg"/><Relationship Id="rId23" Type="http://schemas.openxmlformats.org/officeDocument/2006/relationships/image" Target="../media/image41.jpeg"/><Relationship Id="rId10" Type="http://schemas.openxmlformats.org/officeDocument/2006/relationships/image" Target="../media/image28.jpeg"/><Relationship Id="rId19" Type="http://schemas.openxmlformats.org/officeDocument/2006/relationships/image" Target="../media/image37.jpe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2.jpeg"/><Relationship Id="rId22" Type="http://schemas.openxmlformats.org/officeDocument/2006/relationships/image" Target="../media/image40.jpeg"/></Relationships>
</file>

<file path=ppt/slides/_rels/slide5.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image" Target="../media/image44.gif"/><Relationship Id="rId7" Type="http://schemas.openxmlformats.org/officeDocument/2006/relationships/image" Target="../media/image48.gif"/><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7.gif"/><Relationship Id="rId5" Type="http://schemas.openxmlformats.org/officeDocument/2006/relationships/image" Target="../media/image46.gif"/><Relationship Id="rId4" Type="http://schemas.openxmlformats.org/officeDocument/2006/relationships/image" Target="../media/image45.gif"/><Relationship Id="rId9" Type="http://schemas.openxmlformats.org/officeDocument/2006/relationships/image" Target="../media/image50.jpeg"/></Relationships>
</file>

<file path=ppt/slides/_rels/slide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62.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65.jpeg"/><Relationship Id="rId4" Type="http://schemas.openxmlformats.org/officeDocument/2006/relationships/image" Target="../media/image64.jpeg"/></Relationships>
</file>

<file path=ppt/slides/_rels/slide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ctrTitle"/>
          </p:nvPr>
        </p:nvSpPr>
        <p:spPr>
          <a:xfrm>
            <a:off x="3786183" y="1005203"/>
            <a:ext cx="5357818" cy="1102971"/>
          </a:xfrm>
        </p:spPr>
        <p:txBody>
          <a:bodyPr/>
          <a:lstStyle/>
          <a:p>
            <a:r>
              <a:rPr lang="en-GB" dirty="0" smtClean="0"/>
              <a:t>Philip </a:t>
            </a:r>
            <a:r>
              <a:rPr lang="en-GB" dirty="0" err="1" smtClean="0"/>
              <a:t>Bouverat</a:t>
            </a:r>
            <a:endParaRPr lang="en-GB" dirty="0"/>
          </a:p>
        </p:txBody>
      </p:sp>
      <p:sp>
        <p:nvSpPr>
          <p:cNvPr id="9219" name="Subtitle 4"/>
          <p:cNvSpPr>
            <a:spLocks noGrp="1"/>
          </p:cNvSpPr>
          <p:nvPr>
            <p:ph type="subTitle" idx="1"/>
          </p:nvPr>
        </p:nvSpPr>
        <p:spPr>
          <a:xfrm>
            <a:off x="3786182" y="1978833"/>
            <a:ext cx="5357818" cy="1314044"/>
          </a:xfrm>
        </p:spPr>
        <p:txBody>
          <a:bodyPr/>
          <a:lstStyle/>
          <a:p>
            <a:r>
              <a:rPr lang="en-US" smtClean="0"/>
              <a:t>Rural Development and Wealth Creation</a:t>
            </a:r>
            <a:endParaRPr lang="en-US" dirty="0"/>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67533" y="214007"/>
            <a:ext cx="7544863" cy="368300"/>
          </a:xfrm>
        </p:spPr>
        <p:txBody>
          <a:bodyPr/>
          <a:lstStyle/>
          <a:p>
            <a:r>
              <a:rPr lang="en-GB" sz="3100" dirty="0"/>
              <a:t>R</a:t>
            </a:r>
            <a:r>
              <a:rPr lang="en-GB" sz="3100" dirty="0" smtClean="0"/>
              <a:t>ural development and wealth creation</a:t>
            </a:r>
            <a:endParaRPr lang="en-GB" sz="3100" dirty="0"/>
          </a:p>
        </p:txBody>
      </p:sp>
      <p:grpSp>
        <p:nvGrpSpPr>
          <p:cNvPr id="48" name="Group 47"/>
          <p:cNvGrpSpPr/>
          <p:nvPr/>
        </p:nvGrpSpPr>
        <p:grpSpPr>
          <a:xfrm>
            <a:off x="799170" y="937144"/>
            <a:ext cx="6217754" cy="1234312"/>
            <a:chOff x="799170" y="937144"/>
            <a:chExt cx="6217754" cy="1234312"/>
          </a:xfrm>
        </p:grpSpPr>
        <p:sp>
          <p:nvSpPr>
            <p:cNvPr id="11" name="Rectangle 3"/>
            <p:cNvSpPr>
              <a:spLocks noChangeArrowheads="1"/>
            </p:cNvSpPr>
            <p:nvPr/>
          </p:nvSpPr>
          <p:spPr bwMode="auto">
            <a:xfrm>
              <a:off x="799170" y="1161897"/>
              <a:ext cx="5378000" cy="806450"/>
            </a:xfrm>
            <a:prstGeom prst="rect">
              <a:avLst/>
            </a:prstGeom>
            <a:solidFill>
              <a:schemeClr val="bg1"/>
            </a:solidFill>
            <a:ln w="9525" algn="ctr">
              <a:solidFill>
                <a:schemeClr val="bg1"/>
              </a:solidFill>
              <a:miter lim="800000"/>
              <a:headEnd/>
              <a:tailEnd/>
            </a:ln>
            <a:effectLst>
              <a:outerShdw blurRad="50800" dir="2700000" algn="tl" rotWithShape="0">
                <a:prstClr val="black">
                  <a:alpha val="40000"/>
                </a:prstClr>
              </a:outerShdw>
            </a:effectLst>
          </p:spPr>
          <p:txBody>
            <a:bodyPr wrap="none" anchor="ctr"/>
            <a:lstStyle/>
            <a:p>
              <a:pPr>
                <a:defRPr/>
              </a:pPr>
              <a:endParaRPr lang="en-US"/>
            </a:p>
          </p:txBody>
        </p:sp>
        <p:sp>
          <p:nvSpPr>
            <p:cNvPr id="12" name="Rectangle 3"/>
            <p:cNvSpPr>
              <a:spLocks noChangeArrowheads="1"/>
            </p:cNvSpPr>
            <p:nvPr/>
          </p:nvSpPr>
          <p:spPr bwMode="auto">
            <a:xfrm>
              <a:off x="818363" y="1177612"/>
              <a:ext cx="1041428" cy="769376"/>
            </a:xfrm>
            <a:prstGeom prst="rect">
              <a:avLst/>
            </a:prstGeom>
            <a:solidFill>
              <a:srgbClr val="FF9F04"/>
            </a:solidFill>
            <a:ln w="9525" algn="ctr">
              <a:solidFill>
                <a:schemeClr val="bg1"/>
              </a:solidFill>
              <a:miter lim="800000"/>
              <a:headEnd/>
              <a:tailEnd/>
            </a:ln>
            <a:effectLst/>
          </p:spPr>
          <p:txBody>
            <a:bodyPr wrap="none" anchor="ctr"/>
            <a:lstStyle/>
            <a:p>
              <a:pPr>
                <a:defRPr/>
              </a:pPr>
              <a:endParaRPr lang="en-US"/>
            </a:p>
          </p:txBody>
        </p:sp>
        <p:sp>
          <p:nvSpPr>
            <p:cNvPr id="13" name="Rectangle 39"/>
            <p:cNvSpPr>
              <a:spLocks noChangeArrowheads="1"/>
            </p:cNvSpPr>
            <p:nvPr/>
          </p:nvSpPr>
          <p:spPr bwMode="auto">
            <a:xfrm>
              <a:off x="2162436" y="1265268"/>
              <a:ext cx="2742544" cy="5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310" tIns="37655" rIns="75310" bIns="37655">
              <a:spAutoFit/>
            </a:bodyPr>
            <a:lstStyle/>
            <a:p>
              <a:pPr defTabSz="649288">
                <a:defRPr/>
              </a:pPr>
              <a:r>
                <a:rPr lang="en-GB" sz="3200" i="0" dirty="0" smtClean="0"/>
                <a:t>Infrastructure</a:t>
              </a:r>
              <a:endParaRPr lang="en-GB" sz="3200" i="0" dirty="0"/>
            </a:p>
          </p:txBody>
        </p:sp>
        <p:sp>
          <p:nvSpPr>
            <p:cNvPr id="27" name="Rectangle 39"/>
            <p:cNvSpPr>
              <a:spLocks noChangeArrowheads="1"/>
            </p:cNvSpPr>
            <p:nvPr/>
          </p:nvSpPr>
          <p:spPr bwMode="auto">
            <a:xfrm>
              <a:off x="1126494" y="1265268"/>
              <a:ext cx="375741" cy="5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310" tIns="37655" rIns="75310" bIns="37655">
              <a:spAutoFit/>
            </a:bodyPr>
            <a:lstStyle/>
            <a:p>
              <a:pPr algn="ctr" defTabSz="649288">
                <a:defRPr/>
              </a:pPr>
              <a:r>
                <a:rPr lang="en-GB" sz="3200" i="0" dirty="0" smtClean="0">
                  <a:solidFill>
                    <a:schemeClr val="bg1"/>
                  </a:solidFill>
                </a:rPr>
                <a:t>1</a:t>
              </a:r>
              <a:endParaRPr lang="en-GB" sz="3200" i="0" dirty="0">
                <a:solidFill>
                  <a:schemeClr val="bg1"/>
                </a:solidFill>
              </a:endParaRPr>
            </a:p>
          </p:txBody>
        </p:sp>
        <p:grpSp>
          <p:nvGrpSpPr>
            <p:cNvPr id="47" name="Group 46"/>
            <p:cNvGrpSpPr/>
            <p:nvPr/>
          </p:nvGrpSpPr>
          <p:grpSpPr>
            <a:xfrm>
              <a:off x="5782622" y="937144"/>
              <a:ext cx="1234302" cy="1234312"/>
              <a:chOff x="5782622" y="937144"/>
              <a:chExt cx="1234302" cy="1234312"/>
            </a:xfrm>
          </p:grpSpPr>
          <p:sp>
            <p:nvSpPr>
              <p:cNvPr id="40" name="Oval 39"/>
              <p:cNvSpPr/>
              <p:nvPr/>
            </p:nvSpPr>
            <p:spPr>
              <a:xfrm>
                <a:off x="5782622" y="937144"/>
                <a:ext cx="1233013" cy="1233016"/>
              </a:xfrm>
              <a:prstGeom prst="ellipse">
                <a:avLst/>
              </a:prstGeom>
              <a:gradFill flip="none" rotWithShape="1">
                <a:gsLst>
                  <a:gs pos="46000">
                    <a:srgbClr val="FF9F04"/>
                  </a:gs>
                  <a:gs pos="86000">
                    <a:srgbClr val="C17700"/>
                  </a:gs>
                </a:gsLst>
                <a:path path="circle">
                  <a:fillToRect l="100000" t="100000"/>
                </a:path>
                <a:tileRect r="-100000" b="-100000"/>
              </a:gra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 name="Picture 40" descr="Cog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0293" y="1067571"/>
                <a:ext cx="1031307" cy="1031309"/>
              </a:xfrm>
              <a:prstGeom prst="rect">
                <a:avLst/>
              </a:prstGeom>
            </p:spPr>
          </p:pic>
          <p:sp>
            <p:nvSpPr>
              <p:cNvPr id="46" name="Oval 45"/>
              <p:cNvSpPr/>
              <p:nvPr/>
            </p:nvSpPr>
            <p:spPr>
              <a:xfrm>
                <a:off x="5783911" y="938440"/>
                <a:ext cx="1233013" cy="1233016"/>
              </a:xfrm>
              <a:prstGeom prst="ellipse">
                <a:avLst/>
              </a:prstGeom>
              <a:gradFill flip="none" rotWithShape="1">
                <a:gsLst>
                  <a:gs pos="0">
                    <a:schemeClr val="bg1"/>
                  </a:gs>
                  <a:gs pos="53000">
                    <a:srgbClr val="FF9F04">
                      <a:alpha val="0"/>
                    </a:srgbClr>
                  </a:gs>
                  <a:gs pos="28000">
                    <a:srgbClr val="C17700">
                      <a:alpha val="51000"/>
                    </a:srgbClr>
                  </a:gs>
                </a:gsLst>
                <a:lin ang="33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63" name="Group 62"/>
          <p:cNvGrpSpPr/>
          <p:nvPr/>
        </p:nvGrpSpPr>
        <p:grpSpPr>
          <a:xfrm>
            <a:off x="1520456" y="2324363"/>
            <a:ext cx="6217754" cy="1234312"/>
            <a:chOff x="1520456" y="2324363"/>
            <a:chExt cx="6217754" cy="1234312"/>
          </a:xfrm>
        </p:grpSpPr>
        <p:sp>
          <p:nvSpPr>
            <p:cNvPr id="29" name="Rectangle 3"/>
            <p:cNvSpPr>
              <a:spLocks noChangeArrowheads="1"/>
            </p:cNvSpPr>
            <p:nvPr/>
          </p:nvSpPr>
          <p:spPr bwMode="auto">
            <a:xfrm>
              <a:off x="1520456" y="2558036"/>
              <a:ext cx="5636924" cy="806450"/>
            </a:xfrm>
            <a:prstGeom prst="rect">
              <a:avLst/>
            </a:prstGeom>
            <a:solidFill>
              <a:schemeClr val="bg1"/>
            </a:solidFill>
            <a:ln w="9525" algn="ctr">
              <a:solidFill>
                <a:schemeClr val="bg1"/>
              </a:solidFill>
              <a:miter lim="800000"/>
              <a:headEnd/>
              <a:tailEnd/>
            </a:ln>
            <a:effectLst>
              <a:outerShdw blurRad="50800" dir="2700000" algn="tl" rotWithShape="0">
                <a:prstClr val="black">
                  <a:alpha val="40000"/>
                </a:prstClr>
              </a:outerShdw>
            </a:effectLst>
          </p:spPr>
          <p:txBody>
            <a:bodyPr wrap="none" anchor="ctr"/>
            <a:lstStyle/>
            <a:p>
              <a:pPr>
                <a:defRPr/>
              </a:pPr>
              <a:endParaRPr lang="en-US"/>
            </a:p>
          </p:txBody>
        </p:sp>
        <p:grpSp>
          <p:nvGrpSpPr>
            <p:cNvPr id="62" name="Group 61"/>
            <p:cNvGrpSpPr/>
            <p:nvPr/>
          </p:nvGrpSpPr>
          <p:grpSpPr>
            <a:xfrm>
              <a:off x="6503908" y="2324363"/>
              <a:ext cx="1234302" cy="1234312"/>
              <a:chOff x="6503908" y="2324363"/>
              <a:chExt cx="1234302" cy="1234312"/>
            </a:xfrm>
          </p:grpSpPr>
          <p:sp>
            <p:nvSpPr>
              <p:cNvPr id="50" name="Oval 49"/>
              <p:cNvSpPr/>
              <p:nvPr/>
            </p:nvSpPr>
            <p:spPr>
              <a:xfrm>
                <a:off x="6503908" y="2324363"/>
                <a:ext cx="1233013" cy="1233016"/>
              </a:xfrm>
              <a:prstGeom prst="ellipse">
                <a:avLst/>
              </a:prstGeom>
              <a:gradFill flip="none" rotWithShape="1">
                <a:gsLst>
                  <a:gs pos="46000">
                    <a:srgbClr val="FF9F04"/>
                  </a:gs>
                  <a:gs pos="86000">
                    <a:srgbClr val="C17700"/>
                  </a:gs>
                </a:gsLst>
                <a:path path="circle">
                  <a:fillToRect l="100000" t="100000"/>
                </a:path>
                <a:tileRect r="-100000" b="-100000"/>
              </a:gra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0899" y="2438312"/>
                <a:ext cx="1031307" cy="940955"/>
              </a:xfrm>
              <a:prstGeom prst="rect">
                <a:avLst/>
              </a:prstGeom>
            </p:spPr>
          </p:pic>
          <p:sp>
            <p:nvSpPr>
              <p:cNvPr id="52" name="Oval 51"/>
              <p:cNvSpPr/>
              <p:nvPr/>
            </p:nvSpPr>
            <p:spPr>
              <a:xfrm>
                <a:off x="6505197" y="2325659"/>
                <a:ext cx="1233013" cy="1233016"/>
              </a:xfrm>
              <a:prstGeom prst="ellipse">
                <a:avLst/>
              </a:prstGeom>
              <a:gradFill flip="none" rotWithShape="1">
                <a:gsLst>
                  <a:gs pos="0">
                    <a:schemeClr val="bg1"/>
                  </a:gs>
                  <a:gs pos="53000">
                    <a:srgbClr val="FF9F04">
                      <a:alpha val="0"/>
                    </a:srgbClr>
                  </a:gs>
                  <a:gs pos="28000">
                    <a:srgbClr val="C17700">
                      <a:alpha val="51000"/>
                    </a:srgbClr>
                  </a:gs>
                </a:gsLst>
                <a:lin ang="33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Rectangle 3"/>
            <p:cNvSpPr>
              <a:spLocks noChangeArrowheads="1"/>
            </p:cNvSpPr>
            <p:nvPr/>
          </p:nvSpPr>
          <p:spPr bwMode="auto">
            <a:xfrm>
              <a:off x="1539649" y="2573751"/>
              <a:ext cx="1041428" cy="769376"/>
            </a:xfrm>
            <a:prstGeom prst="rect">
              <a:avLst/>
            </a:prstGeom>
            <a:solidFill>
              <a:srgbClr val="FF9F04"/>
            </a:solidFill>
            <a:ln w="9525" algn="ctr">
              <a:solidFill>
                <a:schemeClr val="bg1"/>
              </a:solidFill>
              <a:miter lim="800000"/>
              <a:headEnd/>
              <a:tailEnd/>
            </a:ln>
            <a:effectLst/>
          </p:spPr>
          <p:txBody>
            <a:bodyPr wrap="none" anchor="ctr"/>
            <a:lstStyle/>
            <a:p>
              <a:pPr>
                <a:defRPr/>
              </a:pPr>
              <a:endParaRPr lang="en-US"/>
            </a:p>
          </p:txBody>
        </p:sp>
        <p:sp>
          <p:nvSpPr>
            <p:cNvPr id="31" name="Rectangle 39"/>
            <p:cNvSpPr>
              <a:spLocks noChangeArrowheads="1"/>
            </p:cNvSpPr>
            <p:nvPr/>
          </p:nvSpPr>
          <p:spPr bwMode="auto">
            <a:xfrm>
              <a:off x="2875621" y="2661407"/>
              <a:ext cx="2203935" cy="5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310" tIns="37655" rIns="75310" bIns="37655">
              <a:spAutoFit/>
            </a:bodyPr>
            <a:lstStyle/>
            <a:p>
              <a:pPr defTabSz="649288">
                <a:defRPr/>
              </a:pPr>
              <a:r>
                <a:rPr lang="en-GB" sz="3200" i="0" dirty="0"/>
                <a:t>Healthcare</a:t>
              </a:r>
            </a:p>
          </p:txBody>
        </p:sp>
        <p:sp>
          <p:nvSpPr>
            <p:cNvPr id="32" name="Rectangle 39"/>
            <p:cNvSpPr>
              <a:spLocks noChangeArrowheads="1"/>
            </p:cNvSpPr>
            <p:nvPr/>
          </p:nvSpPr>
          <p:spPr bwMode="auto">
            <a:xfrm>
              <a:off x="1847780" y="2661407"/>
              <a:ext cx="375741" cy="5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310" tIns="37655" rIns="75310" bIns="37655">
              <a:spAutoFit/>
            </a:bodyPr>
            <a:lstStyle/>
            <a:p>
              <a:pPr algn="ctr" defTabSz="649288">
                <a:defRPr/>
              </a:pPr>
              <a:r>
                <a:rPr lang="en-GB" sz="3200" i="0" dirty="0">
                  <a:solidFill>
                    <a:schemeClr val="bg1"/>
                  </a:solidFill>
                </a:rPr>
                <a:t>2</a:t>
              </a:r>
            </a:p>
          </p:txBody>
        </p:sp>
      </p:grpSp>
      <p:grpSp>
        <p:nvGrpSpPr>
          <p:cNvPr id="1025" name="Group 1024"/>
          <p:cNvGrpSpPr/>
          <p:nvPr/>
        </p:nvGrpSpPr>
        <p:grpSpPr>
          <a:xfrm>
            <a:off x="2241742" y="3711582"/>
            <a:ext cx="6217754" cy="1234312"/>
            <a:chOff x="2241742" y="3711582"/>
            <a:chExt cx="6217754" cy="1234312"/>
          </a:xfrm>
        </p:grpSpPr>
        <p:sp>
          <p:nvSpPr>
            <p:cNvPr id="35" name="Rectangle 3"/>
            <p:cNvSpPr>
              <a:spLocks noChangeArrowheads="1"/>
            </p:cNvSpPr>
            <p:nvPr/>
          </p:nvSpPr>
          <p:spPr bwMode="auto">
            <a:xfrm>
              <a:off x="2241742" y="3941843"/>
              <a:ext cx="5599935" cy="806450"/>
            </a:xfrm>
            <a:prstGeom prst="rect">
              <a:avLst/>
            </a:prstGeom>
            <a:solidFill>
              <a:schemeClr val="bg1"/>
            </a:solidFill>
            <a:ln w="9525" algn="ctr">
              <a:solidFill>
                <a:schemeClr val="bg1"/>
              </a:solidFill>
              <a:miter lim="800000"/>
              <a:headEnd/>
              <a:tailEnd/>
            </a:ln>
            <a:effectLst>
              <a:outerShdw blurRad="50800" dir="2700000" algn="tl" rotWithShape="0">
                <a:prstClr val="black">
                  <a:alpha val="40000"/>
                </a:prstClr>
              </a:outerShdw>
            </a:effectLst>
          </p:spPr>
          <p:txBody>
            <a:bodyPr wrap="none" anchor="ctr"/>
            <a:lstStyle/>
            <a:p>
              <a:pPr>
                <a:defRPr/>
              </a:pPr>
              <a:endParaRPr lang="en-US"/>
            </a:p>
          </p:txBody>
        </p:sp>
        <p:sp>
          <p:nvSpPr>
            <p:cNvPr id="36" name="Rectangle 3"/>
            <p:cNvSpPr>
              <a:spLocks noChangeArrowheads="1"/>
            </p:cNvSpPr>
            <p:nvPr/>
          </p:nvSpPr>
          <p:spPr bwMode="auto">
            <a:xfrm>
              <a:off x="2260935" y="3957558"/>
              <a:ext cx="1041428" cy="769376"/>
            </a:xfrm>
            <a:prstGeom prst="rect">
              <a:avLst/>
            </a:prstGeom>
            <a:solidFill>
              <a:srgbClr val="FF9F04"/>
            </a:solidFill>
            <a:ln w="9525" algn="ctr">
              <a:solidFill>
                <a:schemeClr val="bg1"/>
              </a:solidFill>
              <a:miter lim="800000"/>
              <a:headEnd/>
              <a:tailEnd/>
            </a:ln>
            <a:effectLst/>
          </p:spPr>
          <p:txBody>
            <a:bodyPr wrap="none" anchor="ctr"/>
            <a:lstStyle/>
            <a:p>
              <a:pPr>
                <a:defRPr/>
              </a:pPr>
              <a:endParaRPr lang="en-US"/>
            </a:p>
          </p:txBody>
        </p:sp>
        <p:sp>
          <p:nvSpPr>
            <p:cNvPr id="37" name="Rectangle 39"/>
            <p:cNvSpPr>
              <a:spLocks noChangeArrowheads="1"/>
            </p:cNvSpPr>
            <p:nvPr/>
          </p:nvSpPr>
          <p:spPr bwMode="auto">
            <a:xfrm>
              <a:off x="3605008" y="4045214"/>
              <a:ext cx="1986415" cy="5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310" tIns="37655" rIns="75310" bIns="37655">
              <a:spAutoFit/>
            </a:bodyPr>
            <a:lstStyle/>
            <a:p>
              <a:pPr defTabSz="649288">
                <a:defRPr/>
              </a:pPr>
              <a:r>
                <a:rPr lang="en-GB" sz="3200" i="0" dirty="0"/>
                <a:t>Education</a:t>
              </a:r>
            </a:p>
          </p:txBody>
        </p:sp>
        <p:sp>
          <p:nvSpPr>
            <p:cNvPr id="38" name="Rectangle 39"/>
            <p:cNvSpPr>
              <a:spLocks noChangeArrowheads="1"/>
            </p:cNvSpPr>
            <p:nvPr/>
          </p:nvSpPr>
          <p:spPr bwMode="auto">
            <a:xfrm>
              <a:off x="2569066" y="4045214"/>
              <a:ext cx="375741" cy="5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310" tIns="37655" rIns="75310" bIns="37655">
              <a:spAutoFit/>
            </a:bodyPr>
            <a:lstStyle/>
            <a:p>
              <a:pPr algn="ctr" defTabSz="649288">
                <a:defRPr/>
              </a:pPr>
              <a:r>
                <a:rPr lang="en-GB" sz="3200" i="0" dirty="0">
                  <a:solidFill>
                    <a:schemeClr val="bg1"/>
                  </a:solidFill>
                </a:rPr>
                <a:t>3</a:t>
              </a:r>
            </a:p>
          </p:txBody>
        </p:sp>
        <p:grpSp>
          <p:nvGrpSpPr>
            <p:cNvPr id="1024" name="Group 1023"/>
            <p:cNvGrpSpPr/>
            <p:nvPr/>
          </p:nvGrpSpPr>
          <p:grpSpPr>
            <a:xfrm>
              <a:off x="7225194" y="3711582"/>
              <a:ext cx="1234302" cy="1234312"/>
              <a:chOff x="7225194" y="3711582"/>
              <a:chExt cx="1234302" cy="1234312"/>
            </a:xfrm>
          </p:grpSpPr>
          <p:sp>
            <p:nvSpPr>
              <p:cNvPr id="54" name="Oval 53"/>
              <p:cNvSpPr/>
              <p:nvPr/>
            </p:nvSpPr>
            <p:spPr>
              <a:xfrm>
                <a:off x="7225194" y="3711582"/>
                <a:ext cx="1233013" cy="1233016"/>
              </a:xfrm>
              <a:prstGeom prst="ellipse">
                <a:avLst/>
              </a:prstGeom>
              <a:gradFill flip="none" rotWithShape="1">
                <a:gsLst>
                  <a:gs pos="46000">
                    <a:srgbClr val="FF9F04"/>
                  </a:gs>
                  <a:gs pos="86000">
                    <a:srgbClr val="C17700"/>
                  </a:gs>
                </a:gsLst>
                <a:path path="circle">
                  <a:fillToRect l="100000" t="100000"/>
                </a:path>
                <a:tileRect r="-100000" b="-100000"/>
              </a:gra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5" name="Picture 54"/>
              <p:cNvPicPr>
                <a:picLocks noChangeAspect="1"/>
              </p:cNvPicPr>
              <p:nvPr/>
            </p:nvPicPr>
            <p:blipFill rotWithShape="1">
              <a:blip r:embed="rId5" cstate="print">
                <a:extLst>
                  <a:ext uri="{28A0092B-C50C-407E-A947-70E740481C1C}">
                    <a14:useLocalDpi xmlns:a14="http://schemas.microsoft.com/office/drawing/2010/main" val="0"/>
                  </a:ext>
                </a:extLst>
              </a:blip>
              <a:srcRect l="5179" t="18947" r="4551" b="22105"/>
              <a:stretch/>
            </p:blipFill>
            <p:spPr>
              <a:xfrm>
                <a:off x="7274512" y="4019853"/>
                <a:ext cx="1158990" cy="690527"/>
              </a:xfrm>
              <a:prstGeom prst="rect">
                <a:avLst/>
              </a:prstGeom>
            </p:spPr>
          </p:pic>
          <p:sp>
            <p:nvSpPr>
              <p:cNvPr id="56" name="Oval 55"/>
              <p:cNvSpPr/>
              <p:nvPr/>
            </p:nvSpPr>
            <p:spPr>
              <a:xfrm>
                <a:off x="7226483" y="3712878"/>
                <a:ext cx="1233013" cy="1233016"/>
              </a:xfrm>
              <a:prstGeom prst="ellipse">
                <a:avLst/>
              </a:prstGeom>
              <a:gradFill flip="none" rotWithShape="1">
                <a:gsLst>
                  <a:gs pos="0">
                    <a:schemeClr val="bg1"/>
                  </a:gs>
                  <a:gs pos="53000">
                    <a:srgbClr val="FF9F04">
                      <a:alpha val="0"/>
                    </a:srgbClr>
                  </a:gs>
                  <a:gs pos="28000">
                    <a:srgbClr val="C17700">
                      <a:alpha val="51000"/>
                    </a:srgbClr>
                  </a:gs>
                </a:gsLst>
                <a:lin ang="33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06690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1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left)">
                                      <p:cBhvr>
                                        <p:cTn id="12" dur="10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25"/>
                                        </p:tgtEl>
                                        <p:attrNameLst>
                                          <p:attrName>style.visibility</p:attrName>
                                        </p:attrNameLst>
                                      </p:cBhvr>
                                      <p:to>
                                        <p:strVal val="visible"/>
                                      </p:to>
                                    </p:set>
                                    <p:animEffect transition="in" filter="wipe(left)">
                                      <p:cBhvr>
                                        <p:cTn id="17" dur="1000"/>
                                        <p:tgtEl>
                                          <p:spTgt spid="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hristopher.burton\Desktop\CBF - PB\Images\_MG_2224 RT to place cop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540297"/>
            <a:ext cx="4588746" cy="260320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christopher.burton\Desktop\CBF - PB\Images\_MG_2678 cop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8472" y="0"/>
            <a:ext cx="4555527" cy="26032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christopher.burton\Desktop\CBF - PB\Images\_MG_5145 to place cop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8472" y="2612191"/>
            <a:ext cx="4555527" cy="253131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christopher.burton\Desktop\CBF - PB\Images\_MG_2164 to place copy (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0"/>
            <a:ext cx="4576493" cy="260320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0" y="2588226"/>
            <a:ext cx="9144000" cy="0"/>
          </a:xfrm>
          <a:prstGeom prst="line">
            <a:avLst/>
          </a:prstGeom>
          <a:ln w="63500" cmpd="sng">
            <a:solidFill>
              <a:srgbClr val="FF9F04"/>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552532" y="0"/>
            <a:ext cx="59902" cy="5143500"/>
          </a:xfrm>
          <a:prstGeom prst="line">
            <a:avLst/>
          </a:prstGeom>
          <a:ln w="63500" cmpd="sng">
            <a:solidFill>
              <a:srgbClr val="FF9F04"/>
            </a:solidFill>
          </a:ln>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85866" y="2343082"/>
            <a:ext cx="1620000" cy="504230"/>
          </a:xfrm>
          <a:prstGeom prst="rect">
            <a:avLst/>
          </a:prstGeom>
        </p:spPr>
      </p:pic>
    </p:spTree>
    <p:extLst>
      <p:ext uri="{BB962C8B-B14F-4D97-AF65-F5344CB8AC3E}">
        <p14:creationId xmlns:p14="http://schemas.microsoft.com/office/powerpoint/2010/main" val="356697632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wipe(right)">
                                      <p:cBhvr>
                                        <p:cTn id="7" dur="2000"/>
                                        <p:tgtEl>
                                          <p:spTgt spid="2053"/>
                                        </p:tgtEl>
                                      </p:cBhvr>
                                    </p:animEffect>
                                  </p:childTnLst>
                                </p:cTn>
                              </p:par>
                              <p:par>
                                <p:cTn id="8" presetID="22" presetClass="entr" presetSubtype="8"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wipe(left)">
                                      <p:cBhvr>
                                        <p:cTn id="10" dur="2000"/>
                                        <p:tgtEl>
                                          <p:spTgt spid="2051"/>
                                        </p:tgtEl>
                                      </p:cBhvr>
                                    </p:animEffect>
                                  </p:childTnLst>
                                </p:cTn>
                              </p:par>
                              <p:par>
                                <p:cTn id="11" presetID="22" presetClass="entr" presetSubtype="2"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wipe(right)">
                                      <p:cBhvr>
                                        <p:cTn id="13" dur="2000"/>
                                        <p:tgtEl>
                                          <p:spTgt spid="2050"/>
                                        </p:tgtEl>
                                      </p:cBhvr>
                                    </p:animEffect>
                                  </p:childTnLst>
                                </p:cTn>
                              </p:par>
                              <p:par>
                                <p:cTn id="14" presetID="22" presetClass="entr" presetSubtype="8"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wipe(left)">
                                      <p:cBhvr>
                                        <p:cTn id="16" dur="2000"/>
                                        <p:tgtEl>
                                          <p:spTgt spid="2052"/>
                                        </p:tgtEl>
                                      </p:cBhvr>
                                    </p:animEffect>
                                  </p:childTnLst>
                                </p:cTn>
                              </p:par>
                              <p:par>
                                <p:cTn id="17" presetID="6" presetClass="entr" presetSubtype="32"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out)">
                                      <p:cBhvr>
                                        <p:cTn id="19" dur="2000"/>
                                        <p:tgtEl>
                                          <p:spTgt spid="4"/>
                                        </p:tgtEl>
                                      </p:cBhvr>
                                    </p:animEffect>
                                  </p:childTnLst>
                                </p:cTn>
                              </p:par>
                              <p:par>
                                <p:cTn id="20" presetID="6" presetClass="entr" presetSubtype="32"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out)">
                                      <p:cBhvr>
                                        <p:cTn id="22" dur="2000"/>
                                        <p:tgtEl>
                                          <p:spTgt spid="10"/>
                                        </p:tgtEl>
                                      </p:cBhvr>
                                    </p:animEffect>
                                  </p:childTnLst>
                                </p:cTn>
                              </p:par>
                              <p:par>
                                <p:cTn id="23" presetID="55"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2000" fill="hold"/>
                                        <p:tgtEl>
                                          <p:spTgt spid="14"/>
                                        </p:tgtEl>
                                        <p:attrNameLst>
                                          <p:attrName>ppt_w</p:attrName>
                                        </p:attrNameLst>
                                      </p:cBhvr>
                                      <p:tavLst>
                                        <p:tav tm="0">
                                          <p:val>
                                            <p:strVal val="#ppt_w*0.70"/>
                                          </p:val>
                                        </p:tav>
                                        <p:tav tm="100000">
                                          <p:val>
                                            <p:strVal val="#ppt_w"/>
                                          </p:val>
                                        </p:tav>
                                      </p:tavLst>
                                    </p:anim>
                                    <p:anim calcmode="lin" valueType="num">
                                      <p:cBhvr>
                                        <p:cTn id="26" dur="2000" fill="hold"/>
                                        <p:tgtEl>
                                          <p:spTgt spid="14"/>
                                        </p:tgtEl>
                                        <p:attrNameLst>
                                          <p:attrName>ppt_h</p:attrName>
                                        </p:attrNameLst>
                                      </p:cBhvr>
                                      <p:tavLst>
                                        <p:tav tm="0">
                                          <p:val>
                                            <p:strVal val="#ppt_h"/>
                                          </p:val>
                                        </p:tav>
                                        <p:tav tm="100000">
                                          <p:val>
                                            <p:strVal val="#ppt_h"/>
                                          </p:val>
                                        </p:tav>
                                      </p:tavLst>
                                    </p:anim>
                                    <p:animEffect transition="in" filter="fade">
                                      <p:cBhvr>
                                        <p:cTn id="2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1972746" y="209624"/>
            <a:ext cx="7072614" cy="489918"/>
          </a:xfrm>
          <a:prstGeom prst="rect">
            <a:avLst/>
          </a:prstGeom>
          <a:solidFill>
            <a:schemeClr val="tx1">
              <a:alpha val="52000"/>
            </a:schemeClr>
          </a:solidFill>
          <a:ln>
            <a:solidFill>
              <a:srgbClr val="FF9F0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p:nvGrpSpPr>
        <p:grpSpPr>
          <a:xfrm>
            <a:off x="143760" y="3743829"/>
            <a:ext cx="6505333" cy="1264872"/>
            <a:chOff x="371397" y="3707878"/>
            <a:chExt cx="6505333" cy="1264872"/>
          </a:xfrm>
        </p:grpSpPr>
        <p:sp>
          <p:nvSpPr>
            <p:cNvPr id="12" name="Rectangle 11"/>
            <p:cNvSpPr/>
            <p:nvPr/>
          </p:nvSpPr>
          <p:spPr>
            <a:xfrm>
              <a:off x="491194" y="3762514"/>
              <a:ext cx="6385536" cy="1210236"/>
            </a:xfrm>
            <a:prstGeom prst="rect">
              <a:avLst/>
            </a:prstGeom>
            <a:gradFill flip="none" rotWithShape="1">
              <a:gsLst>
                <a:gs pos="49000">
                  <a:srgbClr val="F0D00B"/>
                </a:gs>
                <a:gs pos="98000">
                  <a:srgbClr val="FFFFFF">
                    <a:alpha val="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5"/>
            <p:cNvSpPr txBox="1">
              <a:spLocks/>
            </p:cNvSpPr>
            <p:nvPr/>
          </p:nvSpPr>
          <p:spPr bwMode="auto">
            <a:xfrm>
              <a:off x="371397" y="3707878"/>
              <a:ext cx="5760640"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rgbClr val="FF9900"/>
                </a:buClr>
                <a:buChar char="•"/>
                <a:defRPr sz="2400">
                  <a:solidFill>
                    <a:schemeClr val="tx1"/>
                  </a:solidFill>
                  <a:latin typeface="+mn-lt"/>
                  <a:ea typeface="+mn-ea"/>
                  <a:cs typeface="+mn-cs"/>
                </a:defRPr>
              </a:lvl1pPr>
              <a:lvl2pPr marL="541338" indent="-180975" algn="l" rtl="0" eaLnBrk="1" fontAlgn="base" hangingPunct="1">
                <a:spcBef>
                  <a:spcPct val="20000"/>
                </a:spcBef>
                <a:spcAft>
                  <a:spcPct val="0"/>
                </a:spcAft>
                <a:buClr>
                  <a:srgbClr val="FF9900"/>
                </a:buClr>
                <a:buFont typeface="JCBEuro Roman" pitchFamily="2" charset="0"/>
                <a:buChar char="–"/>
                <a:defRPr sz="2400">
                  <a:solidFill>
                    <a:schemeClr val="tx1"/>
                  </a:solidFill>
                  <a:latin typeface="+mn-lt"/>
                </a:defRPr>
              </a:lvl2pPr>
              <a:lvl3pPr marL="895350" indent="-174625" algn="l" rtl="0" eaLnBrk="1" fontAlgn="base" hangingPunct="1">
                <a:spcBef>
                  <a:spcPct val="20000"/>
                </a:spcBef>
                <a:spcAft>
                  <a:spcPct val="0"/>
                </a:spcAft>
                <a:buClr>
                  <a:srgbClr val="FF9900"/>
                </a:buClr>
                <a:buFont typeface="JCBEuro Roman" pitchFamily="2" charset="0"/>
                <a:buChar char="–"/>
                <a:defRPr sz="2400">
                  <a:solidFill>
                    <a:schemeClr val="tx1"/>
                  </a:solidFill>
                  <a:latin typeface="+mn-lt"/>
                </a:defRPr>
              </a:lvl3pPr>
              <a:lvl4pPr marL="1257300" indent="-180975" algn="l" rtl="0" eaLnBrk="1" fontAlgn="base" hangingPunct="1">
                <a:spcBef>
                  <a:spcPct val="20000"/>
                </a:spcBef>
                <a:spcAft>
                  <a:spcPct val="0"/>
                </a:spcAft>
                <a:buClr>
                  <a:srgbClr val="FF9900"/>
                </a:buClr>
                <a:buFont typeface="JCBEuro Roman" pitchFamily="2" charset="0"/>
                <a:buChar char="–"/>
                <a:defRPr sz="2400">
                  <a:solidFill>
                    <a:schemeClr val="tx1"/>
                  </a:solidFill>
                  <a:latin typeface="+mn-lt"/>
                </a:defRPr>
              </a:lvl4pPr>
              <a:lvl5pPr marL="1619250" indent="-180975" algn="l" rtl="0" eaLnBrk="1" fontAlgn="base" hangingPunct="1">
                <a:spcBef>
                  <a:spcPct val="20000"/>
                </a:spcBef>
                <a:spcAft>
                  <a:spcPct val="0"/>
                </a:spcAft>
                <a:buClr>
                  <a:srgbClr val="FF9900"/>
                </a:buClr>
                <a:buFont typeface="JCBEuro Roman" pitchFamily="2" charset="0"/>
                <a:buChar char="–"/>
                <a:defRPr sz="2400">
                  <a:solidFill>
                    <a:schemeClr val="tx1"/>
                  </a:solidFill>
                  <a:latin typeface="+mn-lt"/>
                </a:defRPr>
              </a:lvl5pPr>
              <a:lvl6pPr marL="2514600" indent="-228600" algn="l" rtl="0" eaLnBrk="1" fontAlgn="base" hangingPunct="1">
                <a:spcBef>
                  <a:spcPct val="20000"/>
                </a:spcBef>
                <a:spcAft>
                  <a:spcPct val="0"/>
                </a:spcAft>
                <a:buChar char="»"/>
                <a:defRPr sz="800">
                  <a:solidFill>
                    <a:schemeClr val="tx1"/>
                  </a:solidFill>
                  <a:latin typeface="+mn-lt"/>
                </a:defRPr>
              </a:lvl6pPr>
              <a:lvl7pPr marL="2971800" indent="-228600" algn="l" rtl="0" eaLnBrk="1" fontAlgn="base" hangingPunct="1">
                <a:spcBef>
                  <a:spcPct val="20000"/>
                </a:spcBef>
                <a:spcAft>
                  <a:spcPct val="0"/>
                </a:spcAft>
                <a:buChar char="»"/>
                <a:defRPr sz="800">
                  <a:solidFill>
                    <a:schemeClr val="tx1"/>
                  </a:solidFill>
                  <a:latin typeface="+mn-lt"/>
                </a:defRPr>
              </a:lvl7pPr>
              <a:lvl8pPr marL="3429000" indent="-228600" algn="l" rtl="0" eaLnBrk="1" fontAlgn="base" hangingPunct="1">
                <a:spcBef>
                  <a:spcPct val="20000"/>
                </a:spcBef>
                <a:spcAft>
                  <a:spcPct val="0"/>
                </a:spcAft>
                <a:buChar char="»"/>
                <a:defRPr sz="800">
                  <a:solidFill>
                    <a:schemeClr val="tx1"/>
                  </a:solidFill>
                  <a:latin typeface="+mn-lt"/>
                </a:defRPr>
              </a:lvl8pPr>
              <a:lvl9pPr marL="3886200" indent="-228600" algn="l" rtl="0" eaLnBrk="1" fontAlgn="base" hangingPunct="1">
                <a:spcBef>
                  <a:spcPct val="20000"/>
                </a:spcBef>
                <a:spcAft>
                  <a:spcPct val="0"/>
                </a:spcAft>
                <a:buChar char="»"/>
                <a:defRPr sz="800">
                  <a:solidFill>
                    <a:schemeClr val="tx1"/>
                  </a:solidFill>
                  <a:latin typeface="+mn-lt"/>
                </a:defRPr>
              </a:lvl9pPr>
            </a:lstStyle>
            <a:p>
              <a:pPr marL="0" indent="0" algn="ctr">
                <a:buNone/>
              </a:pPr>
              <a:r>
                <a:rPr lang="en-GB" sz="8000" i="0" dirty="0" smtClean="0">
                  <a:latin typeface="JCBEuro Bold"/>
                  <a:cs typeface="JCBEuro Bold"/>
                </a:rPr>
                <a:t>2,000</a:t>
              </a:r>
              <a:r>
                <a:rPr lang="en-GB" sz="6000" i="0" dirty="0" smtClean="0"/>
                <a:t> </a:t>
              </a:r>
              <a:r>
                <a:rPr lang="en-GB" sz="4400" i="0" dirty="0" smtClean="0"/>
                <a:t>machines</a:t>
              </a:r>
            </a:p>
          </p:txBody>
        </p:sp>
      </p:grpSp>
      <p:sp>
        <p:nvSpPr>
          <p:cNvPr id="3" name="Title 2"/>
          <p:cNvSpPr>
            <a:spLocks noGrp="1"/>
          </p:cNvSpPr>
          <p:nvPr>
            <p:ph type="title"/>
          </p:nvPr>
        </p:nvSpPr>
        <p:spPr/>
        <p:txBody>
          <a:bodyPr/>
          <a:lstStyle/>
          <a:p>
            <a:r>
              <a:rPr lang="en-GB" sz="2800" dirty="0" smtClean="0">
                <a:solidFill>
                  <a:srgbClr val="FFFFFF"/>
                </a:solidFill>
              </a:rPr>
              <a:t>Brazil’s Ministry of Agrarian Development</a:t>
            </a:r>
            <a:endParaRPr lang="en-GB" sz="2800" dirty="0">
              <a:solidFill>
                <a:srgbClr val="FFFFFF"/>
              </a:solidFill>
            </a:endParaRPr>
          </a:p>
        </p:txBody>
      </p:sp>
      <p:grpSp>
        <p:nvGrpSpPr>
          <p:cNvPr id="10" name="Group 9"/>
          <p:cNvGrpSpPr/>
          <p:nvPr/>
        </p:nvGrpSpPr>
        <p:grpSpPr>
          <a:xfrm>
            <a:off x="143757" y="2622374"/>
            <a:ext cx="4780159" cy="1343846"/>
            <a:chOff x="-131784" y="2682287"/>
            <a:chExt cx="4780159" cy="1343846"/>
          </a:xfrm>
        </p:grpSpPr>
        <p:sp>
          <p:nvSpPr>
            <p:cNvPr id="9" name="Rectangle 8"/>
            <p:cNvSpPr/>
            <p:nvPr/>
          </p:nvSpPr>
          <p:spPr>
            <a:xfrm>
              <a:off x="-131784" y="2743999"/>
              <a:ext cx="4780159" cy="1267911"/>
            </a:xfrm>
            <a:prstGeom prst="rect">
              <a:avLst/>
            </a:prstGeom>
            <a:gradFill flip="none" rotWithShape="1">
              <a:gsLst>
                <a:gs pos="68000">
                  <a:srgbClr val="04195C"/>
                </a:gs>
                <a:gs pos="100000">
                  <a:srgbClr val="FFFFFF">
                    <a:alpha val="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5"/>
            <p:cNvSpPr txBox="1">
              <a:spLocks/>
            </p:cNvSpPr>
            <p:nvPr/>
          </p:nvSpPr>
          <p:spPr bwMode="auto">
            <a:xfrm>
              <a:off x="124270" y="2682287"/>
              <a:ext cx="3325306" cy="134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rgbClr val="FF9900"/>
                </a:buClr>
                <a:buChar char="•"/>
                <a:defRPr sz="2400">
                  <a:solidFill>
                    <a:schemeClr val="tx1"/>
                  </a:solidFill>
                  <a:latin typeface="+mn-lt"/>
                  <a:ea typeface="+mn-ea"/>
                  <a:cs typeface="+mn-cs"/>
                </a:defRPr>
              </a:lvl1pPr>
              <a:lvl2pPr marL="541338" indent="-180975" algn="l" rtl="0" eaLnBrk="1" fontAlgn="base" hangingPunct="1">
                <a:spcBef>
                  <a:spcPct val="20000"/>
                </a:spcBef>
                <a:spcAft>
                  <a:spcPct val="0"/>
                </a:spcAft>
                <a:buClr>
                  <a:srgbClr val="FF9900"/>
                </a:buClr>
                <a:buFont typeface="JCBEuro Roman" pitchFamily="2" charset="0"/>
                <a:buChar char="–"/>
                <a:defRPr sz="2400">
                  <a:solidFill>
                    <a:schemeClr val="tx1"/>
                  </a:solidFill>
                  <a:latin typeface="+mn-lt"/>
                </a:defRPr>
              </a:lvl2pPr>
              <a:lvl3pPr marL="895350" indent="-174625" algn="l" rtl="0" eaLnBrk="1" fontAlgn="base" hangingPunct="1">
                <a:spcBef>
                  <a:spcPct val="20000"/>
                </a:spcBef>
                <a:spcAft>
                  <a:spcPct val="0"/>
                </a:spcAft>
                <a:buClr>
                  <a:srgbClr val="FF9900"/>
                </a:buClr>
                <a:buFont typeface="JCBEuro Roman" pitchFamily="2" charset="0"/>
                <a:buChar char="–"/>
                <a:defRPr sz="2400">
                  <a:solidFill>
                    <a:schemeClr val="tx1"/>
                  </a:solidFill>
                  <a:latin typeface="+mn-lt"/>
                </a:defRPr>
              </a:lvl3pPr>
              <a:lvl4pPr marL="1257300" indent="-180975" algn="l" rtl="0" eaLnBrk="1" fontAlgn="base" hangingPunct="1">
                <a:spcBef>
                  <a:spcPct val="20000"/>
                </a:spcBef>
                <a:spcAft>
                  <a:spcPct val="0"/>
                </a:spcAft>
                <a:buClr>
                  <a:srgbClr val="FF9900"/>
                </a:buClr>
                <a:buFont typeface="JCBEuro Roman" pitchFamily="2" charset="0"/>
                <a:buChar char="–"/>
                <a:defRPr sz="2400">
                  <a:solidFill>
                    <a:schemeClr val="tx1"/>
                  </a:solidFill>
                  <a:latin typeface="+mn-lt"/>
                </a:defRPr>
              </a:lvl4pPr>
              <a:lvl5pPr marL="1619250" indent="-180975" algn="l" rtl="0" eaLnBrk="1" fontAlgn="base" hangingPunct="1">
                <a:spcBef>
                  <a:spcPct val="20000"/>
                </a:spcBef>
                <a:spcAft>
                  <a:spcPct val="0"/>
                </a:spcAft>
                <a:buClr>
                  <a:srgbClr val="FF9900"/>
                </a:buClr>
                <a:buFont typeface="JCBEuro Roman" pitchFamily="2" charset="0"/>
                <a:buChar char="–"/>
                <a:defRPr sz="2400">
                  <a:solidFill>
                    <a:schemeClr val="tx1"/>
                  </a:solidFill>
                  <a:latin typeface="+mn-lt"/>
                </a:defRPr>
              </a:lvl5pPr>
              <a:lvl6pPr marL="2514600" indent="-228600" algn="l" rtl="0" eaLnBrk="1" fontAlgn="base" hangingPunct="1">
                <a:spcBef>
                  <a:spcPct val="20000"/>
                </a:spcBef>
                <a:spcAft>
                  <a:spcPct val="0"/>
                </a:spcAft>
                <a:buChar char="»"/>
                <a:defRPr sz="800">
                  <a:solidFill>
                    <a:schemeClr val="tx1"/>
                  </a:solidFill>
                  <a:latin typeface="+mn-lt"/>
                </a:defRPr>
              </a:lvl6pPr>
              <a:lvl7pPr marL="2971800" indent="-228600" algn="l" rtl="0" eaLnBrk="1" fontAlgn="base" hangingPunct="1">
                <a:spcBef>
                  <a:spcPct val="20000"/>
                </a:spcBef>
                <a:spcAft>
                  <a:spcPct val="0"/>
                </a:spcAft>
                <a:buChar char="»"/>
                <a:defRPr sz="800">
                  <a:solidFill>
                    <a:schemeClr val="tx1"/>
                  </a:solidFill>
                  <a:latin typeface="+mn-lt"/>
                </a:defRPr>
              </a:lvl7pPr>
              <a:lvl8pPr marL="3429000" indent="-228600" algn="l" rtl="0" eaLnBrk="1" fontAlgn="base" hangingPunct="1">
                <a:spcBef>
                  <a:spcPct val="20000"/>
                </a:spcBef>
                <a:spcAft>
                  <a:spcPct val="0"/>
                </a:spcAft>
                <a:buChar char="»"/>
                <a:defRPr sz="800">
                  <a:solidFill>
                    <a:schemeClr val="tx1"/>
                  </a:solidFill>
                  <a:latin typeface="+mn-lt"/>
                </a:defRPr>
              </a:lvl8pPr>
              <a:lvl9pPr marL="3886200" indent="-228600" algn="l" rtl="0" eaLnBrk="1" fontAlgn="base" hangingPunct="1">
                <a:spcBef>
                  <a:spcPct val="20000"/>
                </a:spcBef>
                <a:spcAft>
                  <a:spcPct val="0"/>
                </a:spcAft>
                <a:buChar char="»"/>
                <a:defRPr sz="800">
                  <a:solidFill>
                    <a:schemeClr val="tx1"/>
                  </a:solidFill>
                  <a:latin typeface="+mn-lt"/>
                </a:defRPr>
              </a:lvl9pPr>
            </a:lstStyle>
            <a:p>
              <a:pPr marL="0" indent="0" algn="ctr">
                <a:buNone/>
              </a:pPr>
              <a:r>
                <a:rPr lang="en-GB" sz="8000" i="0" dirty="0" smtClean="0">
                  <a:solidFill>
                    <a:schemeClr val="bg1"/>
                  </a:solidFill>
                  <a:latin typeface="JCBEuro Bold"/>
                  <a:cs typeface="JCBEuro Bold"/>
                </a:rPr>
                <a:t>$120m</a:t>
              </a:r>
            </a:p>
          </p:txBody>
        </p:sp>
      </p:grpSp>
    </p:spTree>
    <p:extLst>
      <p:ext uri="{BB962C8B-B14F-4D97-AF65-F5344CB8AC3E}">
        <p14:creationId xmlns:p14="http://schemas.microsoft.com/office/powerpoint/2010/main" val="51614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Rural to urban relocation</a:t>
            </a:r>
            <a:endParaRPr lang="en-GB" dirty="0"/>
          </a:p>
        </p:txBody>
      </p:sp>
      <p:sp>
        <p:nvSpPr>
          <p:cNvPr id="4" name="&quot;No&quot; Symbol 3"/>
          <p:cNvSpPr/>
          <p:nvPr/>
        </p:nvSpPr>
        <p:spPr>
          <a:xfrm>
            <a:off x="2660190" y="937144"/>
            <a:ext cx="4090190" cy="3952562"/>
          </a:xfrm>
          <a:prstGeom prst="noSmoking">
            <a:avLst>
              <a:gd name="adj" fmla="val 13561"/>
            </a:avLst>
          </a:prstGeom>
          <a:solidFill>
            <a:srgbClr val="FF0000"/>
          </a:solidFill>
          <a:ln w="38100" cmpd="sng">
            <a:gradFill flip="none" rotWithShape="1">
              <a:gsLst>
                <a:gs pos="0">
                  <a:srgbClr val="FF0000"/>
                </a:gs>
                <a:gs pos="91000">
                  <a:srgbClr val="FF9F04"/>
                </a:gs>
              </a:gsLst>
              <a:lin ang="0" scaled="1"/>
              <a:tileRect/>
            </a:gradFill>
          </a:ln>
          <a:effectLst>
            <a:outerShdw blurRad="276225" dist="1181100" dir="2520000" sx="104000" sy="104000" kx="2700000" rotWithShape="0">
              <a:srgbClr val="FF0000">
                <a:alpha val="35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i="0" dirty="0">
              <a:solidFill>
                <a:schemeClr val="tx1"/>
              </a:solidFill>
            </a:endParaRPr>
          </a:p>
        </p:txBody>
      </p:sp>
    </p:spTree>
    <p:extLst>
      <p:ext uri="{BB962C8B-B14F-4D97-AF65-F5344CB8AC3E}">
        <p14:creationId xmlns:p14="http://schemas.microsoft.com/office/powerpoint/2010/main" val="1532277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972746" y="209624"/>
            <a:ext cx="7072614" cy="489918"/>
          </a:xfrm>
          <a:prstGeom prst="rect">
            <a:avLst/>
          </a:prstGeom>
          <a:solidFill>
            <a:schemeClr val="tx1">
              <a:alpha val="52000"/>
            </a:schemeClr>
          </a:solidFill>
          <a:ln>
            <a:solidFill>
              <a:srgbClr val="FF9F0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GB" dirty="0" smtClean="0">
                <a:solidFill>
                  <a:schemeClr val="bg1"/>
                </a:solidFill>
              </a:rPr>
              <a:t>Choked cities </a:t>
            </a:r>
            <a:endParaRPr lang="en-GB" dirty="0">
              <a:solidFill>
                <a:schemeClr val="bg1"/>
              </a:solidFill>
            </a:endParaRPr>
          </a:p>
        </p:txBody>
      </p:sp>
    </p:spTree>
    <p:extLst>
      <p:ext uri="{BB962C8B-B14F-4D97-AF65-F5344CB8AC3E}">
        <p14:creationId xmlns:p14="http://schemas.microsoft.com/office/powerpoint/2010/main" val="42171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3DX S\3DX Centre trench 2 mid.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4576493" cy="257427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christopher.burton\Desktop\CBF - PB\Images\D3S_2351 ne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7926" y="0"/>
            <a:ext cx="4586074" cy="2588226"/>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E:\3DX S\3DX Xtra Canopy site roading mid.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8687" y="2564261"/>
            <a:ext cx="4585313" cy="257923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christopher.burton\Desktop\CBF - PB\Images\D3S_3273 ne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588227"/>
            <a:ext cx="4616426" cy="255527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4552532" y="0"/>
            <a:ext cx="59902" cy="5143500"/>
          </a:xfrm>
          <a:prstGeom prst="line">
            <a:avLst/>
          </a:prstGeom>
          <a:ln w="63500" cmpd="sng">
            <a:solidFill>
              <a:srgbClr val="FF9F04"/>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0" y="2588226"/>
            <a:ext cx="9144000" cy="0"/>
          </a:xfrm>
          <a:prstGeom prst="line">
            <a:avLst/>
          </a:prstGeom>
          <a:ln w="63500" cmpd="sng">
            <a:solidFill>
              <a:srgbClr val="FF9F04"/>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85866" y="2343082"/>
            <a:ext cx="1620000" cy="504230"/>
          </a:xfrm>
          <a:prstGeom prst="rect">
            <a:avLst/>
          </a:prstGeom>
        </p:spPr>
      </p:pic>
      <p:grpSp>
        <p:nvGrpSpPr>
          <p:cNvPr id="2" name="Group 1"/>
          <p:cNvGrpSpPr/>
          <p:nvPr/>
        </p:nvGrpSpPr>
        <p:grpSpPr>
          <a:xfrm>
            <a:off x="1038280" y="3343124"/>
            <a:ext cx="7072614" cy="1342044"/>
            <a:chOff x="1038280" y="671021"/>
            <a:chExt cx="7072614" cy="1342044"/>
          </a:xfrm>
        </p:grpSpPr>
        <p:sp>
          <p:nvSpPr>
            <p:cNvPr id="10" name="Rectangle 9"/>
            <p:cNvSpPr/>
            <p:nvPr/>
          </p:nvSpPr>
          <p:spPr>
            <a:xfrm>
              <a:off x="1038280" y="671021"/>
              <a:ext cx="7072614" cy="1342044"/>
            </a:xfrm>
            <a:prstGeom prst="rect">
              <a:avLst/>
            </a:prstGeom>
            <a:gradFill flip="none" rotWithShape="1">
              <a:gsLst>
                <a:gs pos="4000">
                  <a:schemeClr val="tx1">
                    <a:alpha val="0"/>
                  </a:schemeClr>
                </a:gs>
                <a:gs pos="96000">
                  <a:schemeClr val="tx1">
                    <a:alpha val="0"/>
                  </a:schemeClr>
                </a:gs>
                <a:gs pos="27000">
                  <a:schemeClr val="tx1"/>
                </a:gs>
                <a:gs pos="73000">
                  <a:schemeClr val="tx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2"/>
            <p:cNvSpPr txBox="1">
              <a:spLocks/>
            </p:cNvSpPr>
            <p:nvPr/>
          </p:nvSpPr>
          <p:spPr bwMode="auto">
            <a:xfrm>
              <a:off x="1140078" y="730936"/>
              <a:ext cx="6889750" cy="1084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3" tIns="45706" rIns="91413" bIns="45706" numCol="1" anchor="ctr" anchorCtr="0" compatLnSpc="1">
              <a:prstTxWarp prst="textNoShape">
                <a:avLst/>
              </a:prstTxWarp>
            </a:bodyPr>
            <a:lstStyle>
              <a:lvl1pPr algn="l" rtl="0" eaLnBrk="0" fontAlgn="base" hangingPunct="0">
                <a:spcBef>
                  <a:spcPct val="0"/>
                </a:spcBef>
                <a:spcAft>
                  <a:spcPct val="0"/>
                </a:spcAft>
                <a:defRPr sz="3200" b="0">
                  <a:solidFill>
                    <a:schemeClr val="tx2"/>
                  </a:solidFill>
                  <a:latin typeface="JCBEuro Bold" pitchFamily="2" charset="0"/>
                  <a:ea typeface="+mj-ea"/>
                  <a:cs typeface="+mj-cs"/>
                </a:defRPr>
              </a:lvl1pPr>
              <a:lvl2pPr algn="l" rtl="0" eaLnBrk="0" fontAlgn="base" hangingPunct="0">
                <a:spcBef>
                  <a:spcPct val="0"/>
                </a:spcBef>
                <a:spcAft>
                  <a:spcPct val="0"/>
                </a:spcAft>
                <a:defRPr sz="2800">
                  <a:solidFill>
                    <a:schemeClr val="tx2"/>
                  </a:solidFill>
                  <a:latin typeface="JCBEuro Roman" pitchFamily="2" charset="0"/>
                </a:defRPr>
              </a:lvl2pPr>
              <a:lvl3pPr algn="l" rtl="0" eaLnBrk="0" fontAlgn="base" hangingPunct="0">
                <a:spcBef>
                  <a:spcPct val="0"/>
                </a:spcBef>
                <a:spcAft>
                  <a:spcPct val="0"/>
                </a:spcAft>
                <a:defRPr sz="2800">
                  <a:solidFill>
                    <a:schemeClr val="tx2"/>
                  </a:solidFill>
                  <a:latin typeface="JCBEuro Roman" pitchFamily="2" charset="0"/>
                </a:defRPr>
              </a:lvl3pPr>
              <a:lvl4pPr algn="l" rtl="0" eaLnBrk="0" fontAlgn="base" hangingPunct="0">
                <a:spcBef>
                  <a:spcPct val="0"/>
                </a:spcBef>
                <a:spcAft>
                  <a:spcPct val="0"/>
                </a:spcAft>
                <a:defRPr sz="2800">
                  <a:solidFill>
                    <a:schemeClr val="tx2"/>
                  </a:solidFill>
                  <a:latin typeface="JCBEuro Roman" pitchFamily="2" charset="0"/>
                </a:defRPr>
              </a:lvl4pPr>
              <a:lvl5pPr algn="l" rtl="0" eaLnBrk="0" fontAlgn="base" hangingPunct="0">
                <a:spcBef>
                  <a:spcPct val="0"/>
                </a:spcBef>
                <a:spcAft>
                  <a:spcPct val="0"/>
                </a:spcAft>
                <a:defRPr sz="2800">
                  <a:solidFill>
                    <a:schemeClr val="tx2"/>
                  </a:solidFill>
                  <a:latin typeface="JCBEuro Roman" pitchFamily="2" charset="0"/>
                </a:defRPr>
              </a:lvl5pPr>
              <a:lvl6pPr marL="457063" algn="l" rtl="0" fontAlgn="base">
                <a:spcBef>
                  <a:spcPct val="0"/>
                </a:spcBef>
                <a:spcAft>
                  <a:spcPct val="0"/>
                </a:spcAft>
                <a:defRPr sz="2800">
                  <a:solidFill>
                    <a:schemeClr val="tx2"/>
                  </a:solidFill>
                  <a:latin typeface="JCBEuro Roman" pitchFamily="2" charset="0"/>
                </a:defRPr>
              </a:lvl6pPr>
              <a:lvl7pPr marL="914126" algn="l" rtl="0" fontAlgn="base">
                <a:spcBef>
                  <a:spcPct val="0"/>
                </a:spcBef>
                <a:spcAft>
                  <a:spcPct val="0"/>
                </a:spcAft>
                <a:defRPr sz="2800">
                  <a:solidFill>
                    <a:schemeClr val="tx2"/>
                  </a:solidFill>
                  <a:latin typeface="JCBEuro Roman" pitchFamily="2" charset="0"/>
                </a:defRPr>
              </a:lvl7pPr>
              <a:lvl8pPr marL="1371189" algn="l" rtl="0" fontAlgn="base">
                <a:spcBef>
                  <a:spcPct val="0"/>
                </a:spcBef>
                <a:spcAft>
                  <a:spcPct val="0"/>
                </a:spcAft>
                <a:defRPr sz="2800">
                  <a:solidFill>
                    <a:schemeClr val="tx2"/>
                  </a:solidFill>
                  <a:latin typeface="JCBEuro Roman" pitchFamily="2" charset="0"/>
                </a:defRPr>
              </a:lvl8pPr>
              <a:lvl9pPr marL="1828251" algn="l" rtl="0" fontAlgn="base">
                <a:spcBef>
                  <a:spcPct val="0"/>
                </a:spcBef>
                <a:spcAft>
                  <a:spcPct val="0"/>
                </a:spcAft>
                <a:defRPr sz="2800">
                  <a:solidFill>
                    <a:schemeClr val="tx2"/>
                  </a:solidFill>
                  <a:latin typeface="JCBEuro Roman" pitchFamily="2" charset="0"/>
                </a:defRPr>
              </a:lvl9pPr>
            </a:lstStyle>
            <a:p>
              <a:pPr algn="ctr"/>
              <a:r>
                <a:rPr lang="en-GB" sz="3600" i="0" dirty="0" smtClean="0">
                  <a:solidFill>
                    <a:schemeClr val="bg1"/>
                  </a:solidFill>
                </a:rPr>
                <a:t>Rural Infrastructure Development is KEY!</a:t>
              </a:r>
              <a:endParaRPr lang="en-GB" sz="3600" i="0" dirty="0">
                <a:solidFill>
                  <a:schemeClr val="bg1"/>
                </a:solidFill>
              </a:endParaRPr>
            </a:p>
          </p:txBody>
        </p:sp>
      </p:grpSp>
    </p:spTree>
    <p:extLst>
      <p:ext uri="{BB962C8B-B14F-4D97-AF65-F5344CB8AC3E}">
        <p14:creationId xmlns:p14="http://schemas.microsoft.com/office/powerpoint/2010/main" val="179718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right)">
                                      <p:cBhvr>
                                        <p:cTn id="7" dur="2000"/>
                                        <p:tgtEl>
                                          <p:spTgt spid="8194"/>
                                        </p:tgtEl>
                                      </p:cBhvr>
                                    </p:animEffect>
                                  </p:childTnLst>
                                </p:cTn>
                              </p:par>
                              <p:par>
                                <p:cTn id="8" presetID="22" presetClass="entr" presetSubtype="8"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left)">
                                      <p:cBhvr>
                                        <p:cTn id="10" dur="2000"/>
                                        <p:tgtEl>
                                          <p:spTgt spid="3074"/>
                                        </p:tgtEl>
                                      </p:cBhvr>
                                    </p:animEffect>
                                  </p:childTnLst>
                                </p:cTn>
                              </p:par>
                              <p:par>
                                <p:cTn id="11" presetID="22" presetClass="entr" presetSubtype="2"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Effect transition="in" filter="wipe(right)">
                                      <p:cBhvr>
                                        <p:cTn id="13" dur="2000"/>
                                        <p:tgtEl>
                                          <p:spTgt spid="3075"/>
                                        </p:tgtEl>
                                      </p:cBhvr>
                                    </p:animEffect>
                                  </p:childTnLst>
                                </p:cTn>
                              </p:par>
                              <p:par>
                                <p:cTn id="14" presetID="22" presetClass="entr" presetSubtype="8" fill="hold" nodeType="withEffect">
                                  <p:stCondLst>
                                    <p:cond delay="0"/>
                                  </p:stCondLst>
                                  <p:childTnLst>
                                    <p:set>
                                      <p:cBhvr>
                                        <p:cTn id="15" dur="1" fill="hold">
                                          <p:stCondLst>
                                            <p:cond delay="0"/>
                                          </p:stCondLst>
                                        </p:cTn>
                                        <p:tgtEl>
                                          <p:spTgt spid="8195"/>
                                        </p:tgtEl>
                                        <p:attrNameLst>
                                          <p:attrName>style.visibility</p:attrName>
                                        </p:attrNameLst>
                                      </p:cBhvr>
                                      <p:to>
                                        <p:strVal val="visible"/>
                                      </p:to>
                                    </p:set>
                                    <p:animEffect transition="in" filter="wipe(left)">
                                      <p:cBhvr>
                                        <p:cTn id="16" dur="2000"/>
                                        <p:tgtEl>
                                          <p:spTgt spid="8195"/>
                                        </p:tgtEl>
                                      </p:cBhvr>
                                    </p:animEffect>
                                  </p:childTnLst>
                                </p:cTn>
                              </p:par>
                              <p:par>
                                <p:cTn id="17" presetID="6" presetClass="entr" presetSubtype="32"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out)">
                                      <p:cBhvr>
                                        <p:cTn id="19" dur="2000"/>
                                        <p:tgtEl>
                                          <p:spTgt spid="7"/>
                                        </p:tgtEl>
                                      </p:cBhvr>
                                    </p:animEffect>
                                  </p:childTnLst>
                                </p:cTn>
                              </p:par>
                              <p:par>
                                <p:cTn id="20" presetID="6" presetClass="entr" presetSubtype="32"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out)">
                                      <p:cBhvr>
                                        <p:cTn id="22" dur="2000"/>
                                        <p:tgtEl>
                                          <p:spTgt spid="8"/>
                                        </p:tgtEl>
                                      </p:cBhvr>
                                    </p:animEffect>
                                  </p:childTnLst>
                                </p:cTn>
                              </p:par>
                              <p:par>
                                <p:cTn id="23" presetID="55"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2000" fill="hold"/>
                                        <p:tgtEl>
                                          <p:spTgt spid="9"/>
                                        </p:tgtEl>
                                        <p:attrNameLst>
                                          <p:attrName>ppt_w</p:attrName>
                                        </p:attrNameLst>
                                      </p:cBhvr>
                                      <p:tavLst>
                                        <p:tav tm="0">
                                          <p:val>
                                            <p:strVal val="#ppt_w*0.70"/>
                                          </p:val>
                                        </p:tav>
                                        <p:tav tm="100000">
                                          <p:val>
                                            <p:strVal val="#ppt_w"/>
                                          </p:val>
                                        </p:tav>
                                      </p:tavLst>
                                    </p:anim>
                                    <p:anim calcmode="lin" valueType="num">
                                      <p:cBhvr>
                                        <p:cTn id="26" dur="2000" fill="hold"/>
                                        <p:tgtEl>
                                          <p:spTgt spid="9"/>
                                        </p:tgtEl>
                                        <p:attrNameLst>
                                          <p:attrName>ppt_h</p:attrName>
                                        </p:attrNameLst>
                                      </p:cBhvr>
                                      <p:tavLst>
                                        <p:tav tm="0">
                                          <p:val>
                                            <p:strVal val="#ppt_h"/>
                                          </p:val>
                                        </p:tav>
                                        <p:tav tm="100000">
                                          <p:val>
                                            <p:strVal val="#ppt_h"/>
                                          </p:val>
                                        </p:tav>
                                      </p:tavLst>
                                    </p:anim>
                                    <p:animEffect transition="in" filter="fade">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807"/>
          <a:stretch/>
        </p:blipFill>
        <p:spPr bwMode="auto">
          <a:xfrm>
            <a:off x="-1" y="0"/>
            <a:ext cx="9331325"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useBgFill="1">
        <p:nvSpPr>
          <p:cNvPr id="7" name="Rounded Rectangle 6"/>
          <p:cNvSpPr/>
          <p:nvPr/>
        </p:nvSpPr>
        <p:spPr>
          <a:xfrm>
            <a:off x="2253988" y="63500"/>
            <a:ext cx="4213746" cy="533399"/>
          </a:xfrm>
          <a:prstGeom prst="roundRect">
            <a:avLst>
              <a:gd name="adj" fmla="val 14291"/>
            </a:avLst>
          </a:prstGeom>
          <a:ln w="6350">
            <a:gradFill>
              <a:gsLst>
                <a:gs pos="0">
                  <a:schemeClr val="bg1"/>
                </a:gs>
                <a:gs pos="50000">
                  <a:schemeClr val="bg1">
                    <a:alpha val="0"/>
                  </a:schemeClr>
                </a:gs>
                <a:gs pos="100000">
                  <a:schemeClr val="bg1"/>
                </a:gs>
              </a:gsLst>
              <a:lin ang="12000000" scaled="0"/>
            </a:gradFill>
          </a:ln>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tIns="72000" rtlCol="0" anchor="ctr"/>
          <a:lstStyle/>
          <a:p>
            <a:pPr algn="ctr" defTabSz="787400" eaLnBrk="0" hangingPunct="0">
              <a:lnSpc>
                <a:spcPts val="1800"/>
              </a:lnSpc>
              <a:spcBef>
                <a:spcPts val="700"/>
              </a:spcBef>
              <a:buClr>
                <a:srgbClr val="FFFFFF"/>
              </a:buClr>
              <a:defRPr/>
            </a:pPr>
            <a:r>
              <a:rPr lang="en-GB" sz="3600" i="0" dirty="0" smtClean="0">
                <a:solidFill>
                  <a:schemeClr val="tx1"/>
                </a:solidFill>
                <a:cs typeface="Arial" charset="0"/>
              </a:rPr>
              <a:t>Rural development</a:t>
            </a:r>
            <a:endParaRPr lang="en-GB" sz="3600" i="0" dirty="0">
              <a:solidFill>
                <a:schemeClr val="tx1"/>
              </a:solidFill>
              <a:cs typeface="Arial" charset="0"/>
            </a:endParaRPr>
          </a:p>
        </p:txBody>
      </p:sp>
    </p:spTree>
    <p:extLst>
      <p:ext uri="{BB962C8B-B14F-4D97-AF65-F5344CB8AC3E}">
        <p14:creationId xmlns:p14="http://schemas.microsoft.com/office/powerpoint/2010/main" val="2390967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p:cNvSpPr/>
          <p:nvPr/>
        </p:nvSpPr>
        <p:spPr>
          <a:xfrm>
            <a:off x="0" y="2030622"/>
            <a:ext cx="9144000" cy="311287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9" name="Rectangle 298"/>
          <p:cNvSpPr/>
          <p:nvPr/>
        </p:nvSpPr>
        <p:spPr>
          <a:xfrm>
            <a:off x="6143378" y="2273638"/>
            <a:ext cx="358346" cy="317164"/>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94"/>
          <p:cNvSpPr/>
          <p:nvPr/>
        </p:nvSpPr>
        <p:spPr>
          <a:xfrm>
            <a:off x="0" y="0"/>
            <a:ext cx="9156356" cy="203063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p:cNvSpPr/>
          <p:nvPr/>
        </p:nvSpPr>
        <p:spPr>
          <a:xfrm>
            <a:off x="127687" y="2271585"/>
            <a:ext cx="2619633" cy="1865871"/>
          </a:xfrm>
          <a:custGeom>
            <a:avLst/>
            <a:gdLst>
              <a:gd name="connsiteX0" fmla="*/ 0 w 2619633"/>
              <a:gd name="connsiteY0" fmla="*/ 1865871 h 1865871"/>
              <a:gd name="connsiteX1" fmla="*/ 1297460 w 2619633"/>
              <a:gd name="connsiteY1" fmla="*/ 0 h 1865871"/>
              <a:gd name="connsiteX2" fmla="*/ 2619633 w 2619633"/>
              <a:gd name="connsiteY2" fmla="*/ 0 h 1865871"/>
              <a:gd name="connsiteX3" fmla="*/ 1470454 w 2619633"/>
              <a:gd name="connsiteY3" fmla="*/ 1841157 h 1865871"/>
              <a:gd name="connsiteX4" fmla="*/ 0 w 2619633"/>
              <a:gd name="connsiteY4" fmla="*/ 1865871 h 1865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9633" h="1865871">
                <a:moveTo>
                  <a:pt x="0" y="1865871"/>
                </a:moveTo>
                <a:lnTo>
                  <a:pt x="1297460" y="0"/>
                </a:lnTo>
                <a:lnTo>
                  <a:pt x="2619633" y="0"/>
                </a:lnTo>
                <a:lnTo>
                  <a:pt x="1470454" y="1841157"/>
                </a:lnTo>
                <a:lnTo>
                  <a:pt x="0" y="1865871"/>
                </a:lnTo>
                <a:close/>
              </a:path>
            </a:pathLst>
          </a:custGeom>
          <a:solidFill>
            <a:srgbClr val="690D0D"/>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20"/>
          <p:cNvSpPr/>
          <p:nvPr/>
        </p:nvSpPr>
        <p:spPr>
          <a:xfrm>
            <a:off x="2574325" y="2271584"/>
            <a:ext cx="2619633" cy="1865871"/>
          </a:xfrm>
          <a:custGeom>
            <a:avLst/>
            <a:gdLst>
              <a:gd name="connsiteX0" fmla="*/ 0 w 2619633"/>
              <a:gd name="connsiteY0" fmla="*/ 1865871 h 1865871"/>
              <a:gd name="connsiteX1" fmla="*/ 1297460 w 2619633"/>
              <a:gd name="connsiteY1" fmla="*/ 0 h 1865871"/>
              <a:gd name="connsiteX2" fmla="*/ 2619633 w 2619633"/>
              <a:gd name="connsiteY2" fmla="*/ 0 h 1865871"/>
              <a:gd name="connsiteX3" fmla="*/ 1470454 w 2619633"/>
              <a:gd name="connsiteY3" fmla="*/ 1841157 h 1865871"/>
              <a:gd name="connsiteX4" fmla="*/ 0 w 2619633"/>
              <a:gd name="connsiteY4" fmla="*/ 1865871 h 1865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9633" h="1865871">
                <a:moveTo>
                  <a:pt x="0" y="1865871"/>
                </a:moveTo>
                <a:lnTo>
                  <a:pt x="1297460" y="0"/>
                </a:lnTo>
                <a:lnTo>
                  <a:pt x="2619633" y="0"/>
                </a:lnTo>
                <a:lnTo>
                  <a:pt x="1470454" y="1841157"/>
                </a:lnTo>
                <a:lnTo>
                  <a:pt x="0" y="1865871"/>
                </a:lnTo>
                <a:close/>
              </a:path>
            </a:pathLst>
          </a:custGeom>
          <a:solidFill>
            <a:srgbClr val="690D0D"/>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loud 21"/>
          <p:cNvSpPr/>
          <p:nvPr/>
        </p:nvSpPr>
        <p:spPr>
          <a:xfrm>
            <a:off x="3484607" y="298623"/>
            <a:ext cx="1532238" cy="716692"/>
          </a:xfrm>
          <a:prstGeom prst="cloud">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owchart: Extract 23"/>
          <p:cNvSpPr/>
          <p:nvPr/>
        </p:nvSpPr>
        <p:spPr>
          <a:xfrm>
            <a:off x="3595817" y="169287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Extract 24"/>
          <p:cNvSpPr/>
          <p:nvPr/>
        </p:nvSpPr>
        <p:spPr>
          <a:xfrm>
            <a:off x="3783229" y="153223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p:cNvCxnSpPr/>
          <p:nvPr/>
        </p:nvCxnSpPr>
        <p:spPr>
          <a:xfrm flipV="1">
            <a:off x="840260" y="2271585"/>
            <a:ext cx="1186249" cy="1865871"/>
          </a:xfrm>
          <a:prstGeom prst="line">
            <a:avLst/>
          </a:prstGeom>
          <a:ln w="38100">
            <a:solidFill>
              <a:schemeClr val="tx1">
                <a:lumMod val="95000"/>
                <a:lumOff val="5000"/>
              </a:schemeClr>
            </a:solidFill>
            <a:prstDash val="lgDash"/>
          </a:ln>
        </p:spPr>
        <p:style>
          <a:lnRef idx="1">
            <a:schemeClr val="accent1"/>
          </a:lnRef>
          <a:fillRef idx="0">
            <a:schemeClr val="accent1"/>
          </a:fillRef>
          <a:effectRef idx="0">
            <a:schemeClr val="accent1"/>
          </a:effectRef>
          <a:fontRef idx="minor">
            <a:schemeClr val="tx1"/>
          </a:fontRef>
        </p:style>
      </p:cxnSp>
      <p:sp>
        <p:nvSpPr>
          <p:cNvPr id="28" name="Flowchart: Extract 27"/>
          <p:cNvSpPr/>
          <p:nvPr/>
        </p:nvSpPr>
        <p:spPr>
          <a:xfrm>
            <a:off x="3810002" y="170934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lowchart: Extract 28"/>
          <p:cNvSpPr/>
          <p:nvPr/>
        </p:nvSpPr>
        <p:spPr>
          <a:xfrm>
            <a:off x="3997414" y="154870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lowchart: Extract 29"/>
          <p:cNvSpPr/>
          <p:nvPr/>
        </p:nvSpPr>
        <p:spPr>
          <a:xfrm>
            <a:off x="3764690" y="205946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lowchart: Extract 30"/>
          <p:cNvSpPr/>
          <p:nvPr/>
        </p:nvSpPr>
        <p:spPr>
          <a:xfrm>
            <a:off x="3952102" y="189882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Flowchart: Extract 31"/>
          <p:cNvSpPr/>
          <p:nvPr/>
        </p:nvSpPr>
        <p:spPr>
          <a:xfrm>
            <a:off x="3818234" y="233543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Flowchart: Extract 32"/>
          <p:cNvSpPr/>
          <p:nvPr/>
        </p:nvSpPr>
        <p:spPr>
          <a:xfrm>
            <a:off x="4005646" y="206357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Flowchart: Extract 33"/>
          <p:cNvSpPr/>
          <p:nvPr/>
        </p:nvSpPr>
        <p:spPr>
          <a:xfrm>
            <a:off x="3933563" y="203062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Flowchart: Extract 34"/>
          <p:cNvSpPr/>
          <p:nvPr/>
        </p:nvSpPr>
        <p:spPr>
          <a:xfrm>
            <a:off x="4120975" y="172169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Flowchart: Extract 35"/>
          <p:cNvSpPr/>
          <p:nvPr/>
        </p:nvSpPr>
        <p:spPr>
          <a:xfrm>
            <a:off x="3748217" y="199355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Flowchart: Extract 36"/>
          <p:cNvSpPr/>
          <p:nvPr/>
        </p:nvSpPr>
        <p:spPr>
          <a:xfrm>
            <a:off x="3935629" y="168463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Flowchart: Extract 37"/>
          <p:cNvSpPr/>
          <p:nvPr/>
        </p:nvSpPr>
        <p:spPr>
          <a:xfrm>
            <a:off x="3962402" y="201003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lowchart: Extract 38"/>
          <p:cNvSpPr/>
          <p:nvPr/>
        </p:nvSpPr>
        <p:spPr>
          <a:xfrm>
            <a:off x="4149814" y="170110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Flowchart: Extract 39"/>
          <p:cNvSpPr/>
          <p:nvPr/>
        </p:nvSpPr>
        <p:spPr>
          <a:xfrm>
            <a:off x="3917090" y="232307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Flowchart: Extract 40"/>
          <p:cNvSpPr/>
          <p:nvPr/>
        </p:nvSpPr>
        <p:spPr>
          <a:xfrm>
            <a:off x="4104502" y="205122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Flowchart: Extract 41"/>
          <p:cNvSpPr/>
          <p:nvPr/>
        </p:nvSpPr>
        <p:spPr>
          <a:xfrm>
            <a:off x="3970634" y="248783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Flowchart: Extract 42"/>
          <p:cNvSpPr/>
          <p:nvPr/>
        </p:nvSpPr>
        <p:spPr>
          <a:xfrm>
            <a:off x="4158046" y="232719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Flowchart: Extract 43"/>
          <p:cNvSpPr/>
          <p:nvPr/>
        </p:nvSpPr>
        <p:spPr>
          <a:xfrm>
            <a:off x="4085963" y="229423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Flowchart: Extract 44"/>
          <p:cNvSpPr/>
          <p:nvPr/>
        </p:nvSpPr>
        <p:spPr>
          <a:xfrm>
            <a:off x="4273375" y="202238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lowchart: Extract 45"/>
          <p:cNvSpPr/>
          <p:nvPr/>
        </p:nvSpPr>
        <p:spPr>
          <a:xfrm>
            <a:off x="3900617" y="162696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Flowchart: Extract 46"/>
          <p:cNvSpPr/>
          <p:nvPr/>
        </p:nvSpPr>
        <p:spPr>
          <a:xfrm>
            <a:off x="4088029" y="146632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Flowchart: Extract 47"/>
          <p:cNvSpPr/>
          <p:nvPr/>
        </p:nvSpPr>
        <p:spPr>
          <a:xfrm>
            <a:off x="4114802" y="164343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Flowchart: Extract 48"/>
          <p:cNvSpPr/>
          <p:nvPr/>
        </p:nvSpPr>
        <p:spPr>
          <a:xfrm>
            <a:off x="4302214" y="148279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Flowchart: Extract 49"/>
          <p:cNvSpPr/>
          <p:nvPr/>
        </p:nvSpPr>
        <p:spPr>
          <a:xfrm>
            <a:off x="4069490" y="199355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Flowchart: Extract 50"/>
          <p:cNvSpPr/>
          <p:nvPr/>
        </p:nvSpPr>
        <p:spPr>
          <a:xfrm>
            <a:off x="4256902" y="168462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Flowchart: Extract 51"/>
          <p:cNvSpPr/>
          <p:nvPr/>
        </p:nvSpPr>
        <p:spPr>
          <a:xfrm>
            <a:off x="4123034" y="226952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Flowchart: Extract 52"/>
          <p:cNvSpPr/>
          <p:nvPr/>
        </p:nvSpPr>
        <p:spPr>
          <a:xfrm>
            <a:off x="4310446" y="199766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Flowchart: Extract 53"/>
          <p:cNvSpPr/>
          <p:nvPr/>
        </p:nvSpPr>
        <p:spPr>
          <a:xfrm>
            <a:off x="4238363" y="196471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Flowchart: Extract 54"/>
          <p:cNvSpPr/>
          <p:nvPr/>
        </p:nvSpPr>
        <p:spPr>
          <a:xfrm>
            <a:off x="4425775" y="165578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p:cNvCxnSpPr/>
          <p:nvPr/>
        </p:nvCxnSpPr>
        <p:spPr>
          <a:xfrm flipV="1">
            <a:off x="3301314" y="2265397"/>
            <a:ext cx="1186249" cy="1865871"/>
          </a:xfrm>
          <a:prstGeom prst="line">
            <a:avLst/>
          </a:prstGeom>
          <a:ln w="38100">
            <a:solidFill>
              <a:schemeClr val="tx1">
                <a:lumMod val="95000"/>
                <a:lumOff val="5000"/>
              </a:schemeClr>
            </a:solidFill>
            <a:prstDash val="lgDash"/>
          </a:ln>
        </p:spPr>
        <p:style>
          <a:lnRef idx="1">
            <a:schemeClr val="accent1"/>
          </a:lnRef>
          <a:fillRef idx="0">
            <a:schemeClr val="accent1"/>
          </a:fillRef>
          <a:effectRef idx="0">
            <a:schemeClr val="accent1"/>
          </a:effectRef>
          <a:fontRef idx="minor">
            <a:schemeClr val="tx1"/>
          </a:fontRef>
        </p:style>
      </p:cxnSp>
      <p:sp>
        <p:nvSpPr>
          <p:cNvPr id="57" name="Flowchart: Extract 56"/>
          <p:cNvSpPr/>
          <p:nvPr/>
        </p:nvSpPr>
        <p:spPr>
          <a:xfrm>
            <a:off x="4007714" y="201827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Flowchart: Extract 57"/>
          <p:cNvSpPr/>
          <p:nvPr/>
        </p:nvSpPr>
        <p:spPr>
          <a:xfrm>
            <a:off x="4195126" y="170935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Flowchart: Extract 58"/>
          <p:cNvSpPr/>
          <p:nvPr/>
        </p:nvSpPr>
        <p:spPr>
          <a:xfrm>
            <a:off x="4221899" y="203474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Flowchart: Extract 59"/>
          <p:cNvSpPr/>
          <p:nvPr/>
        </p:nvSpPr>
        <p:spPr>
          <a:xfrm>
            <a:off x="4409311" y="172582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Flowchart: Extract 60"/>
          <p:cNvSpPr/>
          <p:nvPr/>
        </p:nvSpPr>
        <p:spPr>
          <a:xfrm>
            <a:off x="4176587" y="234778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Flowchart: Extract 61"/>
          <p:cNvSpPr/>
          <p:nvPr/>
        </p:nvSpPr>
        <p:spPr>
          <a:xfrm>
            <a:off x="4363999" y="207593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Flowchart: Extract 62"/>
          <p:cNvSpPr/>
          <p:nvPr/>
        </p:nvSpPr>
        <p:spPr>
          <a:xfrm>
            <a:off x="4230131" y="251254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Flowchart: Extract 63"/>
          <p:cNvSpPr/>
          <p:nvPr/>
        </p:nvSpPr>
        <p:spPr>
          <a:xfrm>
            <a:off x="4417543" y="235190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Flowchart: Extract 64"/>
          <p:cNvSpPr/>
          <p:nvPr/>
        </p:nvSpPr>
        <p:spPr>
          <a:xfrm>
            <a:off x="4345460" y="231894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Flowchart: Extract 65"/>
          <p:cNvSpPr/>
          <p:nvPr/>
        </p:nvSpPr>
        <p:spPr>
          <a:xfrm>
            <a:off x="4532872" y="204709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Flowchart: Extract 66"/>
          <p:cNvSpPr/>
          <p:nvPr/>
        </p:nvSpPr>
        <p:spPr>
          <a:xfrm>
            <a:off x="4160114" y="228188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Flowchart: Extract 67"/>
          <p:cNvSpPr/>
          <p:nvPr/>
        </p:nvSpPr>
        <p:spPr>
          <a:xfrm>
            <a:off x="4347526" y="201003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Flowchart: Extract 68"/>
          <p:cNvSpPr/>
          <p:nvPr/>
        </p:nvSpPr>
        <p:spPr>
          <a:xfrm>
            <a:off x="4374299" y="229835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Flowchart: Extract 69"/>
          <p:cNvSpPr/>
          <p:nvPr/>
        </p:nvSpPr>
        <p:spPr>
          <a:xfrm>
            <a:off x="4561711" y="202650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Flowchart: Extract 70"/>
          <p:cNvSpPr/>
          <p:nvPr/>
        </p:nvSpPr>
        <p:spPr>
          <a:xfrm>
            <a:off x="4328987" y="250018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Flowchart: Extract 71"/>
          <p:cNvSpPr/>
          <p:nvPr/>
        </p:nvSpPr>
        <p:spPr>
          <a:xfrm>
            <a:off x="4516399" y="233954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Flowchart: Extract 72"/>
          <p:cNvSpPr/>
          <p:nvPr/>
        </p:nvSpPr>
        <p:spPr>
          <a:xfrm>
            <a:off x="4382531" y="266494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Flowchart: Extract 73"/>
          <p:cNvSpPr/>
          <p:nvPr/>
        </p:nvSpPr>
        <p:spPr>
          <a:xfrm>
            <a:off x="4569943" y="250430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Flowchart: Extract 74"/>
          <p:cNvSpPr/>
          <p:nvPr/>
        </p:nvSpPr>
        <p:spPr>
          <a:xfrm>
            <a:off x="4497860" y="247134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Flowchart: Extract 75"/>
          <p:cNvSpPr/>
          <p:nvPr/>
        </p:nvSpPr>
        <p:spPr>
          <a:xfrm>
            <a:off x="4685272" y="231070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Flowchart: Extract 76"/>
          <p:cNvSpPr/>
          <p:nvPr/>
        </p:nvSpPr>
        <p:spPr>
          <a:xfrm>
            <a:off x="4312514" y="195236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Flowchart: Extract 77"/>
          <p:cNvSpPr/>
          <p:nvPr/>
        </p:nvSpPr>
        <p:spPr>
          <a:xfrm>
            <a:off x="4499926" y="164344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Flowchart: Extract 78"/>
          <p:cNvSpPr/>
          <p:nvPr/>
        </p:nvSpPr>
        <p:spPr>
          <a:xfrm>
            <a:off x="4526699" y="196883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Flowchart: Extract 79"/>
          <p:cNvSpPr/>
          <p:nvPr/>
        </p:nvSpPr>
        <p:spPr>
          <a:xfrm>
            <a:off x="4714111" y="165991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Flowchart: Extract 80"/>
          <p:cNvSpPr/>
          <p:nvPr/>
        </p:nvSpPr>
        <p:spPr>
          <a:xfrm>
            <a:off x="4481387" y="228187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Flowchart: Extract 81"/>
          <p:cNvSpPr/>
          <p:nvPr/>
        </p:nvSpPr>
        <p:spPr>
          <a:xfrm>
            <a:off x="4668799" y="201002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Flowchart: Extract 82"/>
          <p:cNvSpPr/>
          <p:nvPr/>
        </p:nvSpPr>
        <p:spPr>
          <a:xfrm>
            <a:off x="4534931" y="244663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lowchart: Extract 83"/>
          <p:cNvSpPr/>
          <p:nvPr/>
        </p:nvSpPr>
        <p:spPr>
          <a:xfrm>
            <a:off x="4722343" y="228599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Flowchart: Extract 84"/>
          <p:cNvSpPr/>
          <p:nvPr/>
        </p:nvSpPr>
        <p:spPr>
          <a:xfrm>
            <a:off x="4650260" y="225303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Flowchart: Extract 85"/>
          <p:cNvSpPr/>
          <p:nvPr/>
        </p:nvSpPr>
        <p:spPr>
          <a:xfrm>
            <a:off x="4837672" y="198118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Explosion 1 88"/>
          <p:cNvSpPr/>
          <p:nvPr/>
        </p:nvSpPr>
        <p:spPr>
          <a:xfrm>
            <a:off x="2574325" y="2875011"/>
            <a:ext cx="1021492" cy="683740"/>
          </a:xfrm>
          <a:prstGeom prst="irregularSeal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Explosion 1 89"/>
          <p:cNvSpPr/>
          <p:nvPr/>
        </p:nvSpPr>
        <p:spPr>
          <a:xfrm>
            <a:off x="3900618" y="2947091"/>
            <a:ext cx="483973" cy="341870"/>
          </a:xfrm>
          <a:prstGeom prst="irregularSeal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Explosion 1 90"/>
          <p:cNvSpPr/>
          <p:nvPr/>
        </p:nvSpPr>
        <p:spPr>
          <a:xfrm>
            <a:off x="3558742" y="3789398"/>
            <a:ext cx="1002969" cy="560186"/>
          </a:xfrm>
          <a:prstGeom prst="irregularSeal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Explosion 1 91"/>
          <p:cNvSpPr/>
          <p:nvPr/>
        </p:nvSpPr>
        <p:spPr>
          <a:xfrm>
            <a:off x="4565823" y="2458990"/>
            <a:ext cx="1002969" cy="560186"/>
          </a:xfrm>
          <a:prstGeom prst="irregularSeal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Explosion 1 93"/>
          <p:cNvSpPr/>
          <p:nvPr/>
        </p:nvSpPr>
        <p:spPr>
          <a:xfrm>
            <a:off x="3400168" y="2395154"/>
            <a:ext cx="483973" cy="341870"/>
          </a:xfrm>
          <a:prstGeom prst="irregularSeal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Flowchart: Extract 96"/>
          <p:cNvSpPr/>
          <p:nvPr/>
        </p:nvSpPr>
        <p:spPr>
          <a:xfrm>
            <a:off x="3748217" y="199355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Flowchart: Extract 97"/>
          <p:cNvSpPr/>
          <p:nvPr/>
        </p:nvSpPr>
        <p:spPr>
          <a:xfrm>
            <a:off x="3935629" y="168463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Flowchart: Extract 98"/>
          <p:cNvSpPr/>
          <p:nvPr/>
        </p:nvSpPr>
        <p:spPr>
          <a:xfrm>
            <a:off x="3962402" y="201003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Flowchart: Extract 99"/>
          <p:cNvSpPr/>
          <p:nvPr/>
        </p:nvSpPr>
        <p:spPr>
          <a:xfrm>
            <a:off x="4149814" y="170110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Flowchart: Extract 100"/>
          <p:cNvSpPr/>
          <p:nvPr/>
        </p:nvSpPr>
        <p:spPr>
          <a:xfrm>
            <a:off x="3917090" y="232307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Flowchart: Extract 101"/>
          <p:cNvSpPr/>
          <p:nvPr/>
        </p:nvSpPr>
        <p:spPr>
          <a:xfrm>
            <a:off x="4104502" y="205122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Flowchart: Extract 102"/>
          <p:cNvSpPr/>
          <p:nvPr/>
        </p:nvSpPr>
        <p:spPr>
          <a:xfrm>
            <a:off x="3970634" y="248783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Flowchart: Extract 103"/>
          <p:cNvSpPr/>
          <p:nvPr/>
        </p:nvSpPr>
        <p:spPr>
          <a:xfrm>
            <a:off x="4158046" y="232719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Flowchart: Extract 104"/>
          <p:cNvSpPr/>
          <p:nvPr/>
        </p:nvSpPr>
        <p:spPr>
          <a:xfrm>
            <a:off x="4085963" y="229423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Flowchart: Extract 105"/>
          <p:cNvSpPr/>
          <p:nvPr/>
        </p:nvSpPr>
        <p:spPr>
          <a:xfrm>
            <a:off x="4273375" y="202238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Flowchart: Extract 106"/>
          <p:cNvSpPr/>
          <p:nvPr/>
        </p:nvSpPr>
        <p:spPr>
          <a:xfrm>
            <a:off x="3900617" y="225717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Flowchart: Extract 107"/>
          <p:cNvSpPr/>
          <p:nvPr/>
        </p:nvSpPr>
        <p:spPr>
          <a:xfrm>
            <a:off x="4088029" y="198532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Flowchart: Extract 108"/>
          <p:cNvSpPr/>
          <p:nvPr/>
        </p:nvSpPr>
        <p:spPr>
          <a:xfrm>
            <a:off x="4114802" y="227364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Flowchart: Extract 109"/>
          <p:cNvSpPr/>
          <p:nvPr/>
        </p:nvSpPr>
        <p:spPr>
          <a:xfrm>
            <a:off x="4302214" y="200179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Flowchart: Extract 110"/>
          <p:cNvSpPr/>
          <p:nvPr/>
        </p:nvSpPr>
        <p:spPr>
          <a:xfrm>
            <a:off x="4069490" y="247547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Flowchart: Extract 111"/>
          <p:cNvSpPr/>
          <p:nvPr/>
        </p:nvSpPr>
        <p:spPr>
          <a:xfrm>
            <a:off x="4256902" y="231483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Flowchart: Extract 112"/>
          <p:cNvSpPr/>
          <p:nvPr/>
        </p:nvSpPr>
        <p:spPr>
          <a:xfrm>
            <a:off x="4123034" y="264023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Flowchart: Extract 113"/>
          <p:cNvSpPr/>
          <p:nvPr/>
        </p:nvSpPr>
        <p:spPr>
          <a:xfrm>
            <a:off x="4310446" y="247959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Flowchart: Extract 114"/>
          <p:cNvSpPr/>
          <p:nvPr/>
        </p:nvSpPr>
        <p:spPr>
          <a:xfrm>
            <a:off x="4238363" y="244663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Flowchart: Extract 115"/>
          <p:cNvSpPr/>
          <p:nvPr/>
        </p:nvSpPr>
        <p:spPr>
          <a:xfrm>
            <a:off x="4425775" y="228599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Flowchart: Extract 116"/>
          <p:cNvSpPr/>
          <p:nvPr/>
        </p:nvSpPr>
        <p:spPr>
          <a:xfrm>
            <a:off x="4053017" y="192764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Flowchart: Extract 117"/>
          <p:cNvSpPr/>
          <p:nvPr/>
        </p:nvSpPr>
        <p:spPr>
          <a:xfrm>
            <a:off x="4240429" y="161872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Flowchart: Extract 118"/>
          <p:cNvSpPr/>
          <p:nvPr/>
        </p:nvSpPr>
        <p:spPr>
          <a:xfrm>
            <a:off x="4267202" y="194412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Flowchart: Extract 119"/>
          <p:cNvSpPr/>
          <p:nvPr/>
        </p:nvSpPr>
        <p:spPr>
          <a:xfrm>
            <a:off x="4454614" y="163519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Flowchart: Extract 120"/>
          <p:cNvSpPr/>
          <p:nvPr/>
        </p:nvSpPr>
        <p:spPr>
          <a:xfrm>
            <a:off x="4221890" y="225716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Flowchart: Extract 121"/>
          <p:cNvSpPr/>
          <p:nvPr/>
        </p:nvSpPr>
        <p:spPr>
          <a:xfrm>
            <a:off x="4409302" y="198531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Flowchart: Extract 122"/>
          <p:cNvSpPr/>
          <p:nvPr/>
        </p:nvSpPr>
        <p:spPr>
          <a:xfrm>
            <a:off x="4275434" y="242192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Flowchart: Extract 123"/>
          <p:cNvSpPr/>
          <p:nvPr/>
        </p:nvSpPr>
        <p:spPr>
          <a:xfrm>
            <a:off x="4462846" y="226128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Flowchart: Extract 124"/>
          <p:cNvSpPr/>
          <p:nvPr/>
        </p:nvSpPr>
        <p:spPr>
          <a:xfrm>
            <a:off x="4390763" y="211711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Flowchart: Extract 125"/>
          <p:cNvSpPr/>
          <p:nvPr/>
        </p:nvSpPr>
        <p:spPr>
          <a:xfrm>
            <a:off x="4578175" y="195647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Flowchart: Extract 126"/>
          <p:cNvSpPr/>
          <p:nvPr/>
        </p:nvSpPr>
        <p:spPr>
          <a:xfrm>
            <a:off x="4160114" y="228188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Flowchart: Extract 127"/>
          <p:cNvSpPr/>
          <p:nvPr/>
        </p:nvSpPr>
        <p:spPr>
          <a:xfrm>
            <a:off x="4347526" y="201003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Flowchart: Extract 128"/>
          <p:cNvSpPr/>
          <p:nvPr/>
        </p:nvSpPr>
        <p:spPr>
          <a:xfrm>
            <a:off x="4374299" y="229835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Flowchart: Extract 129"/>
          <p:cNvSpPr/>
          <p:nvPr/>
        </p:nvSpPr>
        <p:spPr>
          <a:xfrm>
            <a:off x="4561711" y="202650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Flowchart: Extract 130"/>
          <p:cNvSpPr/>
          <p:nvPr/>
        </p:nvSpPr>
        <p:spPr>
          <a:xfrm>
            <a:off x="4328987" y="250018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Flowchart: Extract 131"/>
          <p:cNvSpPr/>
          <p:nvPr/>
        </p:nvSpPr>
        <p:spPr>
          <a:xfrm>
            <a:off x="4516399" y="233954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Flowchart: Extract 132"/>
          <p:cNvSpPr/>
          <p:nvPr/>
        </p:nvSpPr>
        <p:spPr>
          <a:xfrm>
            <a:off x="4382531" y="266494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Flowchart: Extract 133"/>
          <p:cNvSpPr/>
          <p:nvPr/>
        </p:nvSpPr>
        <p:spPr>
          <a:xfrm>
            <a:off x="4569943" y="250430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Flowchart: Extract 134"/>
          <p:cNvSpPr/>
          <p:nvPr/>
        </p:nvSpPr>
        <p:spPr>
          <a:xfrm>
            <a:off x="4497860" y="247134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Flowchart: Extract 135"/>
          <p:cNvSpPr/>
          <p:nvPr/>
        </p:nvSpPr>
        <p:spPr>
          <a:xfrm>
            <a:off x="4685272" y="231070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Flowchart: Extract 136"/>
          <p:cNvSpPr/>
          <p:nvPr/>
        </p:nvSpPr>
        <p:spPr>
          <a:xfrm>
            <a:off x="4312514" y="243428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Flowchart: Extract 137"/>
          <p:cNvSpPr/>
          <p:nvPr/>
        </p:nvSpPr>
        <p:spPr>
          <a:xfrm>
            <a:off x="4499926" y="227364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Flowchart: Extract 138"/>
          <p:cNvSpPr/>
          <p:nvPr/>
        </p:nvSpPr>
        <p:spPr>
          <a:xfrm>
            <a:off x="4526699" y="245075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Flowchart: Extract 139"/>
          <p:cNvSpPr/>
          <p:nvPr/>
        </p:nvSpPr>
        <p:spPr>
          <a:xfrm>
            <a:off x="4714111" y="229012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Flowchart: Extract 140"/>
          <p:cNvSpPr/>
          <p:nvPr/>
        </p:nvSpPr>
        <p:spPr>
          <a:xfrm>
            <a:off x="4481387" y="265258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Flowchart: Extract 141"/>
          <p:cNvSpPr/>
          <p:nvPr/>
        </p:nvSpPr>
        <p:spPr>
          <a:xfrm>
            <a:off x="4668799" y="249194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Flowchart: Extract 142"/>
          <p:cNvSpPr/>
          <p:nvPr/>
        </p:nvSpPr>
        <p:spPr>
          <a:xfrm>
            <a:off x="4534931" y="281734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Flowchart: Extract 143"/>
          <p:cNvSpPr/>
          <p:nvPr/>
        </p:nvSpPr>
        <p:spPr>
          <a:xfrm>
            <a:off x="4722343" y="265670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Flowchart: Extract 144"/>
          <p:cNvSpPr/>
          <p:nvPr/>
        </p:nvSpPr>
        <p:spPr>
          <a:xfrm>
            <a:off x="4650260" y="262374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Flowchart: Extract 145"/>
          <p:cNvSpPr/>
          <p:nvPr/>
        </p:nvSpPr>
        <p:spPr>
          <a:xfrm>
            <a:off x="4837672" y="246310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Flowchart: Extract 146"/>
          <p:cNvSpPr/>
          <p:nvPr/>
        </p:nvSpPr>
        <p:spPr>
          <a:xfrm>
            <a:off x="4464914" y="210476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Flowchart: Extract 147"/>
          <p:cNvSpPr/>
          <p:nvPr/>
        </p:nvSpPr>
        <p:spPr>
          <a:xfrm>
            <a:off x="4652326" y="194412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Flowchart: Extract 148"/>
          <p:cNvSpPr/>
          <p:nvPr/>
        </p:nvSpPr>
        <p:spPr>
          <a:xfrm>
            <a:off x="4679099" y="212123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Flowchart: Extract 149"/>
          <p:cNvSpPr/>
          <p:nvPr/>
        </p:nvSpPr>
        <p:spPr>
          <a:xfrm>
            <a:off x="4866511" y="196059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Flowchart: Extract 150"/>
          <p:cNvSpPr/>
          <p:nvPr/>
        </p:nvSpPr>
        <p:spPr>
          <a:xfrm>
            <a:off x="4633787" y="243427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Flowchart: Extract 151"/>
          <p:cNvSpPr/>
          <p:nvPr/>
        </p:nvSpPr>
        <p:spPr>
          <a:xfrm>
            <a:off x="4821199" y="227363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Flowchart: Extract 152"/>
          <p:cNvSpPr/>
          <p:nvPr/>
        </p:nvSpPr>
        <p:spPr>
          <a:xfrm>
            <a:off x="4687331" y="259903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Flowchart: Extract 153"/>
          <p:cNvSpPr/>
          <p:nvPr/>
        </p:nvSpPr>
        <p:spPr>
          <a:xfrm>
            <a:off x="4874743" y="243839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Flowchart: Extract 154"/>
          <p:cNvSpPr/>
          <p:nvPr/>
        </p:nvSpPr>
        <p:spPr>
          <a:xfrm>
            <a:off x="4802660" y="240543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Flowchart: Extract 155"/>
          <p:cNvSpPr/>
          <p:nvPr/>
        </p:nvSpPr>
        <p:spPr>
          <a:xfrm>
            <a:off x="4990072" y="224479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Explosion 1 156"/>
          <p:cNvSpPr/>
          <p:nvPr/>
        </p:nvSpPr>
        <p:spPr>
          <a:xfrm>
            <a:off x="3552568" y="2547554"/>
            <a:ext cx="483973" cy="341870"/>
          </a:xfrm>
          <a:prstGeom prst="irregularSeal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Flowchart: Extract 157"/>
          <p:cNvSpPr/>
          <p:nvPr/>
        </p:nvSpPr>
        <p:spPr>
          <a:xfrm>
            <a:off x="3748217" y="199355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Flowchart: Extract 158"/>
          <p:cNvSpPr/>
          <p:nvPr/>
        </p:nvSpPr>
        <p:spPr>
          <a:xfrm>
            <a:off x="3935629" y="168463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Flowchart: Extract 159"/>
          <p:cNvSpPr/>
          <p:nvPr/>
        </p:nvSpPr>
        <p:spPr>
          <a:xfrm>
            <a:off x="3962402" y="201003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Flowchart: Extract 160"/>
          <p:cNvSpPr/>
          <p:nvPr/>
        </p:nvSpPr>
        <p:spPr>
          <a:xfrm>
            <a:off x="4149814" y="170110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Flowchart: Extract 161"/>
          <p:cNvSpPr/>
          <p:nvPr/>
        </p:nvSpPr>
        <p:spPr>
          <a:xfrm>
            <a:off x="4104502" y="205122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Flowchart: Extract 162"/>
          <p:cNvSpPr/>
          <p:nvPr/>
        </p:nvSpPr>
        <p:spPr>
          <a:xfrm>
            <a:off x="4273375" y="202238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Flowchart: Extract 163"/>
          <p:cNvSpPr/>
          <p:nvPr/>
        </p:nvSpPr>
        <p:spPr>
          <a:xfrm>
            <a:off x="4088029" y="198532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Flowchart: Extract 164"/>
          <p:cNvSpPr/>
          <p:nvPr/>
        </p:nvSpPr>
        <p:spPr>
          <a:xfrm>
            <a:off x="4302214" y="200179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Flowchart: Extract 165"/>
          <p:cNvSpPr/>
          <p:nvPr/>
        </p:nvSpPr>
        <p:spPr>
          <a:xfrm>
            <a:off x="4053017" y="192764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Flowchart: Extract 166"/>
          <p:cNvSpPr/>
          <p:nvPr/>
        </p:nvSpPr>
        <p:spPr>
          <a:xfrm>
            <a:off x="4240429" y="161872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Flowchart: Extract 167"/>
          <p:cNvSpPr/>
          <p:nvPr/>
        </p:nvSpPr>
        <p:spPr>
          <a:xfrm>
            <a:off x="4267202" y="194412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Flowchart: Extract 168"/>
          <p:cNvSpPr/>
          <p:nvPr/>
        </p:nvSpPr>
        <p:spPr>
          <a:xfrm>
            <a:off x="4454614" y="163519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Flowchart: Extract 169"/>
          <p:cNvSpPr/>
          <p:nvPr/>
        </p:nvSpPr>
        <p:spPr>
          <a:xfrm>
            <a:off x="4409302" y="198531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Flowchart: Extract 170"/>
          <p:cNvSpPr/>
          <p:nvPr/>
        </p:nvSpPr>
        <p:spPr>
          <a:xfrm>
            <a:off x="4390763" y="211711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Flowchart: Extract 171"/>
          <p:cNvSpPr/>
          <p:nvPr/>
        </p:nvSpPr>
        <p:spPr>
          <a:xfrm>
            <a:off x="4578175" y="195647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Flowchart: Extract 172"/>
          <p:cNvSpPr/>
          <p:nvPr/>
        </p:nvSpPr>
        <p:spPr>
          <a:xfrm>
            <a:off x="4347526" y="201003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Flowchart: Extract 173"/>
          <p:cNvSpPr/>
          <p:nvPr/>
        </p:nvSpPr>
        <p:spPr>
          <a:xfrm>
            <a:off x="4561711" y="202650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Flowchart: Extract 174"/>
          <p:cNvSpPr/>
          <p:nvPr/>
        </p:nvSpPr>
        <p:spPr>
          <a:xfrm>
            <a:off x="4464914" y="210476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Flowchart: Extract 175"/>
          <p:cNvSpPr/>
          <p:nvPr/>
        </p:nvSpPr>
        <p:spPr>
          <a:xfrm>
            <a:off x="4652326" y="194412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Flowchart: Extract 176"/>
          <p:cNvSpPr/>
          <p:nvPr/>
        </p:nvSpPr>
        <p:spPr>
          <a:xfrm>
            <a:off x="4679099" y="212123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Flowchart: Extract 177"/>
          <p:cNvSpPr/>
          <p:nvPr/>
        </p:nvSpPr>
        <p:spPr>
          <a:xfrm>
            <a:off x="4866511" y="196059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Flowchart: Extract 178"/>
          <p:cNvSpPr/>
          <p:nvPr/>
        </p:nvSpPr>
        <p:spPr>
          <a:xfrm>
            <a:off x="4990072" y="224479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Flowchart: Extract 179"/>
          <p:cNvSpPr/>
          <p:nvPr/>
        </p:nvSpPr>
        <p:spPr>
          <a:xfrm>
            <a:off x="4088029" y="198532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Flowchart: Extract 180"/>
          <p:cNvSpPr/>
          <p:nvPr/>
        </p:nvSpPr>
        <p:spPr>
          <a:xfrm>
            <a:off x="4302214" y="200179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Flowchart: Extract 181"/>
          <p:cNvSpPr/>
          <p:nvPr/>
        </p:nvSpPr>
        <p:spPr>
          <a:xfrm>
            <a:off x="4240429" y="224893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Flowchart: Extract 182"/>
          <p:cNvSpPr/>
          <p:nvPr/>
        </p:nvSpPr>
        <p:spPr>
          <a:xfrm>
            <a:off x="4205417" y="208004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Flowchart: Extract 183"/>
          <p:cNvSpPr/>
          <p:nvPr/>
        </p:nvSpPr>
        <p:spPr>
          <a:xfrm>
            <a:off x="4392829" y="191941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Flowchart: Extract 184"/>
          <p:cNvSpPr/>
          <p:nvPr/>
        </p:nvSpPr>
        <p:spPr>
          <a:xfrm>
            <a:off x="4419602" y="209652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Flowchart: Extract 185"/>
          <p:cNvSpPr/>
          <p:nvPr/>
        </p:nvSpPr>
        <p:spPr>
          <a:xfrm>
            <a:off x="4607014" y="193588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Flowchart: Extract 186"/>
          <p:cNvSpPr/>
          <p:nvPr/>
        </p:nvSpPr>
        <p:spPr>
          <a:xfrm>
            <a:off x="4561702" y="224892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Flowchart: Extract 187"/>
          <p:cNvSpPr/>
          <p:nvPr/>
        </p:nvSpPr>
        <p:spPr>
          <a:xfrm>
            <a:off x="4730575" y="210887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Flowchart: Extract 188"/>
          <p:cNvSpPr/>
          <p:nvPr/>
        </p:nvSpPr>
        <p:spPr>
          <a:xfrm>
            <a:off x="4804726" y="209652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Flowchart: Extract 189"/>
          <p:cNvSpPr/>
          <p:nvPr/>
        </p:nvSpPr>
        <p:spPr>
          <a:xfrm>
            <a:off x="5018911" y="211299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Flowchart: Extract 190"/>
          <p:cNvSpPr/>
          <p:nvPr/>
        </p:nvSpPr>
        <p:spPr>
          <a:xfrm>
            <a:off x="3637004" y="131392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Flowchart: Extract 191"/>
          <p:cNvSpPr/>
          <p:nvPr/>
        </p:nvSpPr>
        <p:spPr>
          <a:xfrm>
            <a:off x="3824416" y="115328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Flowchart: Extract 192"/>
          <p:cNvSpPr/>
          <p:nvPr/>
        </p:nvSpPr>
        <p:spPr>
          <a:xfrm>
            <a:off x="3851189" y="133039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Flowchart: Extract 193"/>
          <p:cNvSpPr/>
          <p:nvPr/>
        </p:nvSpPr>
        <p:spPr>
          <a:xfrm>
            <a:off x="4038601" y="116975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Flowchart: Extract 194"/>
          <p:cNvSpPr/>
          <p:nvPr/>
        </p:nvSpPr>
        <p:spPr>
          <a:xfrm>
            <a:off x="3993289" y="137158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Flowchart: Extract 195"/>
          <p:cNvSpPr/>
          <p:nvPr/>
        </p:nvSpPr>
        <p:spPr>
          <a:xfrm>
            <a:off x="4162162" y="134274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Flowchart: Extract 196"/>
          <p:cNvSpPr/>
          <p:nvPr/>
        </p:nvSpPr>
        <p:spPr>
          <a:xfrm>
            <a:off x="3976816" y="130568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Flowchart: Extract 197"/>
          <p:cNvSpPr/>
          <p:nvPr/>
        </p:nvSpPr>
        <p:spPr>
          <a:xfrm>
            <a:off x="4191001" y="132215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Flowchart: Extract 198"/>
          <p:cNvSpPr/>
          <p:nvPr/>
        </p:nvSpPr>
        <p:spPr>
          <a:xfrm>
            <a:off x="3941804" y="124801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Flowchart: Extract 199"/>
          <p:cNvSpPr/>
          <p:nvPr/>
        </p:nvSpPr>
        <p:spPr>
          <a:xfrm>
            <a:off x="4129216" y="108737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Flowchart: Extract 200"/>
          <p:cNvSpPr/>
          <p:nvPr/>
        </p:nvSpPr>
        <p:spPr>
          <a:xfrm>
            <a:off x="4155989" y="126448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Flowchart: Extract 201"/>
          <p:cNvSpPr/>
          <p:nvPr/>
        </p:nvSpPr>
        <p:spPr>
          <a:xfrm>
            <a:off x="4343401" y="110384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Flowchart: Extract 202"/>
          <p:cNvSpPr/>
          <p:nvPr/>
        </p:nvSpPr>
        <p:spPr>
          <a:xfrm>
            <a:off x="4298089" y="130567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Flowchart: Extract 203"/>
          <p:cNvSpPr/>
          <p:nvPr/>
        </p:nvSpPr>
        <p:spPr>
          <a:xfrm>
            <a:off x="4279550" y="143747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Flowchart: Extract 204"/>
          <p:cNvSpPr/>
          <p:nvPr/>
        </p:nvSpPr>
        <p:spPr>
          <a:xfrm>
            <a:off x="4466962" y="127683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Flowchart: Extract 205"/>
          <p:cNvSpPr/>
          <p:nvPr/>
        </p:nvSpPr>
        <p:spPr>
          <a:xfrm>
            <a:off x="4236313" y="133039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Flowchart: Extract 206"/>
          <p:cNvSpPr/>
          <p:nvPr/>
        </p:nvSpPr>
        <p:spPr>
          <a:xfrm>
            <a:off x="4450498" y="134687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Flowchart: Extract 207"/>
          <p:cNvSpPr/>
          <p:nvPr/>
        </p:nvSpPr>
        <p:spPr>
          <a:xfrm>
            <a:off x="4353701" y="142512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Flowchart: Extract 208"/>
          <p:cNvSpPr/>
          <p:nvPr/>
        </p:nvSpPr>
        <p:spPr>
          <a:xfrm>
            <a:off x="4541113" y="126448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Flowchart: Extract 209"/>
          <p:cNvSpPr/>
          <p:nvPr/>
        </p:nvSpPr>
        <p:spPr>
          <a:xfrm>
            <a:off x="4567886" y="144160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Flowchart: Extract 210"/>
          <p:cNvSpPr/>
          <p:nvPr/>
        </p:nvSpPr>
        <p:spPr>
          <a:xfrm>
            <a:off x="4755298" y="128096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Flowchart: Extract 211"/>
          <p:cNvSpPr/>
          <p:nvPr/>
        </p:nvSpPr>
        <p:spPr>
          <a:xfrm>
            <a:off x="4878859" y="145395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Flowchart: Extract 212"/>
          <p:cNvSpPr/>
          <p:nvPr/>
        </p:nvSpPr>
        <p:spPr>
          <a:xfrm>
            <a:off x="3976816" y="130568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Flowchart: Extract 213"/>
          <p:cNvSpPr/>
          <p:nvPr/>
        </p:nvSpPr>
        <p:spPr>
          <a:xfrm>
            <a:off x="4191001" y="132215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Flowchart: Extract 214"/>
          <p:cNvSpPr/>
          <p:nvPr/>
        </p:nvSpPr>
        <p:spPr>
          <a:xfrm>
            <a:off x="4129216" y="145808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Flowchart: Extract 215"/>
          <p:cNvSpPr/>
          <p:nvPr/>
        </p:nvSpPr>
        <p:spPr>
          <a:xfrm>
            <a:off x="4094204" y="140041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Flowchart: Extract 216"/>
          <p:cNvSpPr/>
          <p:nvPr/>
        </p:nvSpPr>
        <p:spPr>
          <a:xfrm>
            <a:off x="4281616" y="123977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Flowchart: Extract 217"/>
          <p:cNvSpPr/>
          <p:nvPr/>
        </p:nvSpPr>
        <p:spPr>
          <a:xfrm>
            <a:off x="4308389" y="141688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Flowchart: Extract 218"/>
          <p:cNvSpPr/>
          <p:nvPr/>
        </p:nvSpPr>
        <p:spPr>
          <a:xfrm>
            <a:off x="4495801" y="125624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Flowchart: Extract 219"/>
          <p:cNvSpPr/>
          <p:nvPr/>
        </p:nvSpPr>
        <p:spPr>
          <a:xfrm>
            <a:off x="4450489" y="145807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Flowchart: Extract 220"/>
          <p:cNvSpPr/>
          <p:nvPr/>
        </p:nvSpPr>
        <p:spPr>
          <a:xfrm>
            <a:off x="4619362" y="142923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Flowchart: Extract 221"/>
          <p:cNvSpPr/>
          <p:nvPr/>
        </p:nvSpPr>
        <p:spPr>
          <a:xfrm>
            <a:off x="4693513" y="141688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Flowchart: Extract 222"/>
          <p:cNvSpPr/>
          <p:nvPr/>
        </p:nvSpPr>
        <p:spPr>
          <a:xfrm>
            <a:off x="4907698" y="143336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Flowchart: Extract 223"/>
          <p:cNvSpPr/>
          <p:nvPr/>
        </p:nvSpPr>
        <p:spPr>
          <a:xfrm>
            <a:off x="3976816" y="130568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Flowchart: Extract 224"/>
          <p:cNvSpPr/>
          <p:nvPr/>
        </p:nvSpPr>
        <p:spPr>
          <a:xfrm>
            <a:off x="4191001" y="132215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Flowchart: Extract 225"/>
          <p:cNvSpPr/>
          <p:nvPr/>
        </p:nvSpPr>
        <p:spPr>
          <a:xfrm>
            <a:off x="4129216" y="145808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Flowchart: Extract 226"/>
          <p:cNvSpPr/>
          <p:nvPr/>
        </p:nvSpPr>
        <p:spPr>
          <a:xfrm>
            <a:off x="4094204" y="140041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Flowchart: Extract 227"/>
          <p:cNvSpPr/>
          <p:nvPr/>
        </p:nvSpPr>
        <p:spPr>
          <a:xfrm>
            <a:off x="4281616" y="123977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Flowchart: Extract 228"/>
          <p:cNvSpPr/>
          <p:nvPr/>
        </p:nvSpPr>
        <p:spPr>
          <a:xfrm>
            <a:off x="4308389" y="141688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Flowchart: Extract 229"/>
          <p:cNvSpPr/>
          <p:nvPr/>
        </p:nvSpPr>
        <p:spPr>
          <a:xfrm>
            <a:off x="4495801" y="125624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Flowchart: Extract 230"/>
          <p:cNvSpPr/>
          <p:nvPr/>
        </p:nvSpPr>
        <p:spPr>
          <a:xfrm>
            <a:off x="4450489" y="145807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 name="Flowchart: Extract 231"/>
          <p:cNvSpPr/>
          <p:nvPr/>
        </p:nvSpPr>
        <p:spPr>
          <a:xfrm>
            <a:off x="4619362" y="142923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3" name="Flowchart: Extract 232"/>
          <p:cNvSpPr/>
          <p:nvPr/>
        </p:nvSpPr>
        <p:spPr>
          <a:xfrm>
            <a:off x="4693513" y="141688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Flowchart: Extract 233"/>
          <p:cNvSpPr/>
          <p:nvPr/>
        </p:nvSpPr>
        <p:spPr>
          <a:xfrm>
            <a:off x="4907698" y="143336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5" name="Flowchart: Extract 234"/>
          <p:cNvSpPr/>
          <p:nvPr/>
        </p:nvSpPr>
        <p:spPr>
          <a:xfrm>
            <a:off x="4129216" y="145808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Flowchart: Extract 235"/>
          <p:cNvSpPr/>
          <p:nvPr/>
        </p:nvSpPr>
        <p:spPr>
          <a:xfrm>
            <a:off x="4434016" y="139217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 name="Flowchart: Extract 236"/>
          <p:cNvSpPr/>
          <p:nvPr/>
        </p:nvSpPr>
        <p:spPr>
          <a:xfrm>
            <a:off x="4648201" y="140864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8" name="Flowchart: Extract 237"/>
          <p:cNvSpPr/>
          <p:nvPr/>
        </p:nvSpPr>
        <p:spPr>
          <a:xfrm>
            <a:off x="4442248" y="188233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9" name="Flowchart: Extract 238"/>
          <p:cNvSpPr/>
          <p:nvPr/>
        </p:nvSpPr>
        <p:spPr>
          <a:xfrm>
            <a:off x="4425784" y="195236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Flowchart: Extract 239"/>
          <p:cNvSpPr/>
          <p:nvPr/>
        </p:nvSpPr>
        <p:spPr>
          <a:xfrm>
            <a:off x="4516399" y="186998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Flowchart: Extract 240"/>
          <p:cNvSpPr/>
          <p:nvPr/>
        </p:nvSpPr>
        <p:spPr>
          <a:xfrm>
            <a:off x="4730584" y="188645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 name="Flowchart: Extract 241"/>
          <p:cNvSpPr/>
          <p:nvPr/>
        </p:nvSpPr>
        <p:spPr>
          <a:xfrm>
            <a:off x="4471087" y="186174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Flowchart: Extract 242"/>
          <p:cNvSpPr/>
          <p:nvPr/>
        </p:nvSpPr>
        <p:spPr>
          <a:xfrm>
            <a:off x="4471087" y="186174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4" name="Flowchart: Extract 243"/>
          <p:cNvSpPr/>
          <p:nvPr/>
        </p:nvSpPr>
        <p:spPr>
          <a:xfrm>
            <a:off x="4483435" y="150337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Flowchart: Extract 244"/>
          <p:cNvSpPr/>
          <p:nvPr/>
        </p:nvSpPr>
        <p:spPr>
          <a:xfrm>
            <a:off x="4466971" y="157341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6" name="Flowchart: Extract 245"/>
          <p:cNvSpPr/>
          <p:nvPr/>
        </p:nvSpPr>
        <p:spPr>
          <a:xfrm>
            <a:off x="4557586" y="149103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7" name="Flowchart: Extract 246"/>
          <p:cNvSpPr/>
          <p:nvPr/>
        </p:nvSpPr>
        <p:spPr>
          <a:xfrm>
            <a:off x="4584359" y="166814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8" name="Flowchart: Extract 247"/>
          <p:cNvSpPr/>
          <p:nvPr/>
        </p:nvSpPr>
        <p:spPr>
          <a:xfrm>
            <a:off x="4771771" y="150750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9" name="Flowchart: Extract 248"/>
          <p:cNvSpPr/>
          <p:nvPr/>
        </p:nvSpPr>
        <p:spPr>
          <a:xfrm>
            <a:off x="4895332" y="168049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Flowchart: Extract 249"/>
          <p:cNvSpPr/>
          <p:nvPr/>
        </p:nvSpPr>
        <p:spPr>
          <a:xfrm>
            <a:off x="4512274" y="148279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Flowchart: Extract 250"/>
          <p:cNvSpPr/>
          <p:nvPr/>
        </p:nvSpPr>
        <p:spPr>
          <a:xfrm>
            <a:off x="4466962" y="168461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2" name="Flowchart: Extract 251"/>
          <p:cNvSpPr/>
          <p:nvPr/>
        </p:nvSpPr>
        <p:spPr>
          <a:xfrm>
            <a:off x="4635835" y="165577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3" name="Flowchart: Extract 252"/>
          <p:cNvSpPr/>
          <p:nvPr/>
        </p:nvSpPr>
        <p:spPr>
          <a:xfrm>
            <a:off x="4709986" y="164343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4" name="Flowchart: Extract 253"/>
          <p:cNvSpPr/>
          <p:nvPr/>
        </p:nvSpPr>
        <p:spPr>
          <a:xfrm>
            <a:off x="4924171" y="165990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5" name="Flowchart: Extract 254"/>
          <p:cNvSpPr/>
          <p:nvPr/>
        </p:nvSpPr>
        <p:spPr>
          <a:xfrm>
            <a:off x="4512274" y="148279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6" name="Flowchart: Extract 255"/>
          <p:cNvSpPr/>
          <p:nvPr/>
        </p:nvSpPr>
        <p:spPr>
          <a:xfrm>
            <a:off x="4466962" y="168461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7" name="Flowchart: Extract 256"/>
          <p:cNvSpPr/>
          <p:nvPr/>
        </p:nvSpPr>
        <p:spPr>
          <a:xfrm>
            <a:off x="4635835" y="165577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8" name="Flowchart: Extract 257"/>
          <p:cNvSpPr/>
          <p:nvPr/>
        </p:nvSpPr>
        <p:spPr>
          <a:xfrm>
            <a:off x="4709986" y="164343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9" name="Flowchart: Extract 258"/>
          <p:cNvSpPr/>
          <p:nvPr/>
        </p:nvSpPr>
        <p:spPr>
          <a:xfrm>
            <a:off x="4924171" y="165990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0" name="Flowchart: Extract 259"/>
          <p:cNvSpPr/>
          <p:nvPr/>
        </p:nvSpPr>
        <p:spPr>
          <a:xfrm>
            <a:off x="4450489" y="161871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1" name="Flowchart: Extract 260"/>
          <p:cNvSpPr/>
          <p:nvPr/>
        </p:nvSpPr>
        <p:spPr>
          <a:xfrm>
            <a:off x="4664674" y="163519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2" name="Flowchart: Extract 261"/>
          <p:cNvSpPr/>
          <p:nvPr/>
        </p:nvSpPr>
        <p:spPr>
          <a:xfrm>
            <a:off x="3803800" y="203473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3" name="Flowchart: Extract 262"/>
          <p:cNvSpPr/>
          <p:nvPr/>
        </p:nvSpPr>
        <p:spPr>
          <a:xfrm>
            <a:off x="3787336" y="210476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4" name="Flowchart: Extract 263"/>
          <p:cNvSpPr/>
          <p:nvPr/>
        </p:nvSpPr>
        <p:spPr>
          <a:xfrm>
            <a:off x="3877951" y="202238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5" name="Flowchart: Extract 264"/>
          <p:cNvSpPr/>
          <p:nvPr/>
        </p:nvSpPr>
        <p:spPr>
          <a:xfrm>
            <a:off x="4092136" y="203885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6" name="Flowchart: Extract 265"/>
          <p:cNvSpPr/>
          <p:nvPr/>
        </p:nvSpPr>
        <p:spPr>
          <a:xfrm>
            <a:off x="3832639" y="201414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7" name="Flowchart: Extract 266"/>
          <p:cNvSpPr/>
          <p:nvPr/>
        </p:nvSpPr>
        <p:spPr>
          <a:xfrm>
            <a:off x="3832639" y="201414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8" name="Flowchart: Extract 267"/>
          <p:cNvSpPr/>
          <p:nvPr/>
        </p:nvSpPr>
        <p:spPr>
          <a:xfrm>
            <a:off x="3844987" y="165577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9" name="Flowchart: Extract 268"/>
          <p:cNvSpPr/>
          <p:nvPr/>
        </p:nvSpPr>
        <p:spPr>
          <a:xfrm>
            <a:off x="3828523" y="172581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0" name="Flowchart: Extract 269"/>
          <p:cNvSpPr/>
          <p:nvPr/>
        </p:nvSpPr>
        <p:spPr>
          <a:xfrm>
            <a:off x="3919138" y="164343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1" name="Flowchart: Extract 270"/>
          <p:cNvSpPr/>
          <p:nvPr/>
        </p:nvSpPr>
        <p:spPr>
          <a:xfrm>
            <a:off x="3945911" y="182054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2" name="Flowchart: Extract 271"/>
          <p:cNvSpPr/>
          <p:nvPr/>
        </p:nvSpPr>
        <p:spPr>
          <a:xfrm>
            <a:off x="4133323" y="165990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3" name="Flowchart: Extract 272"/>
          <p:cNvSpPr/>
          <p:nvPr/>
        </p:nvSpPr>
        <p:spPr>
          <a:xfrm>
            <a:off x="4256884" y="183289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4" name="Flowchart: Extract 273"/>
          <p:cNvSpPr/>
          <p:nvPr/>
        </p:nvSpPr>
        <p:spPr>
          <a:xfrm>
            <a:off x="3873826" y="163519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5" name="Flowchart: Extract 274"/>
          <p:cNvSpPr/>
          <p:nvPr/>
        </p:nvSpPr>
        <p:spPr>
          <a:xfrm>
            <a:off x="3828514" y="183701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6" name="Flowchart: Extract 275"/>
          <p:cNvSpPr/>
          <p:nvPr/>
        </p:nvSpPr>
        <p:spPr>
          <a:xfrm>
            <a:off x="3997387" y="180817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7" name="Flowchart: Extract 276"/>
          <p:cNvSpPr/>
          <p:nvPr/>
        </p:nvSpPr>
        <p:spPr>
          <a:xfrm>
            <a:off x="4071538" y="179583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Flowchart: Extract 277"/>
          <p:cNvSpPr/>
          <p:nvPr/>
        </p:nvSpPr>
        <p:spPr>
          <a:xfrm>
            <a:off x="4285723" y="181230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9" name="Flowchart: Extract 278"/>
          <p:cNvSpPr/>
          <p:nvPr/>
        </p:nvSpPr>
        <p:spPr>
          <a:xfrm>
            <a:off x="3873826" y="163519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0" name="Flowchart: Extract 279"/>
          <p:cNvSpPr/>
          <p:nvPr/>
        </p:nvSpPr>
        <p:spPr>
          <a:xfrm>
            <a:off x="3828514" y="183701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1" name="Flowchart: Extract 280"/>
          <p:cNvSpPr/>
          <p:nvPr/>
        </p:nvSpPr>
        <p:spPr>
          <a:xfrm>
            <a:off x="3997387" y="180817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2" name="Flowchart: Extract 281"/>
          <p:cNvSpPr/>
          <p:nvPr/>
        </p:nvSpPr>
        <p:spPr>
          <a:xfrm>
            <a:off x="4071538" y="179583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3" name="Flowchart: Extract 282"/>
          <p:cNvSpPr/>
          <p:nvPr/>
        </p:nvSpPr>
        <p:spPr>
          <a:xfrm>
            <a:off x="4285723" y="181230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4" name="Flowchart: Extract 283"/>
          <p:cNvSpPr/>
          <p:nvPr/>
        </p:nvSpPr>
        <p:spPr>
          <a:xfrm>
            <a:off x="3812041" y="177111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5" name="Flowchart: Extract 284"/>
          <p:cNvSpPr/>
          <p:nvPr/>
        </p:nvSpPr>
        <p:spPr>
          <a:xfrm>
            <a:off x="4026226" y="178759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6" name="Explosion 1 285"/>
          <p:cNvSpPr/>
          <p:nvPr/>
        </p:nvSpPr>
        <p:spPr>
          <a:xfrm>
            <a:off x="2648455" y="3587060"/>
            <a:ext cx="1002969" cy="560186"/>
          </a:xfrm>
          <a:prstGeom prst="irregularSeal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7" name="Freeform 286"/>
          <p:cNvSpPr/>
          <p:nvPr/>
        </p:nvSpPr>
        <p:spPr>
          <a:xfrm>
            <a:off x="5206315" y="2277754"/>
            <a:ext cx="2619633" cy="1865871"/>
          </a:xfrm>
          <a:custGeom>
            <a:avLst/>
            <a:gdLst>
              <a:gd name="connsiteX0" fmla="*/ 0 w 2619633"/>
              <a:gd name="connsiteY0" fmla="*/ 1865871 h 1865871"/>
              <a:gd name="connsiteX1" fmla="*/ 1297460 w 2619633"/>
              <a:gd name="connsiteY1" fmla="*/ 0 h 1865871"/>
              <a:gd name="connsiteX2" fmla="*/ 2619633 w 2619633"/>
              <a:gd name="connsiteY2" fmla="*/ 0 h 1865871"/>
              <a:gd name="connsiteX3" fmla="*/ 1470454 w 2619633"/>
              <a:gd name="connsiteY3" fmla="*/ 1841157 h 1865871"/>
              <a:gd name="connsiteX4" fmla="*/ 0 w 2619633"/>
              <a:gd name="connsiteY4" fmla="*/ 1865871 h 1865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9633" h="1865871">
                <a:moveTo>
                  <a:pt x="0" y="1865871"/>
                </a:moveTo>
                <a:lnTo>
                  <a:pt x="1297460" y="0"/>
                </a:lnTo>
                <a:lnTo>
                  <a:pt x="2619633" y="0"/>
                </a:lnTo>
                <a:lnTo>
                  <a:pt x="1470454" y="1841157"/>
                </a:lnTo>
                <a:lnTo>
                  <a:pt x="0" y="1865871"/>
                </a:lnTo>
                <a:close/>
              </a:path>
            </a:pathLst>
          </a:custGeom>
          <a:solidFill>
            <a:srgbClr val="690D0D"/>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8" name="Straight Connector 287"/>
          <p:cNvCxnSpPr/>
          <p:nvPr/>
        </p:nvCxnSpPr>
        <p:spPr>
          <a:xfrm flipV="1">
            <a:off x="5918888" y="2277754"/>
            <a:ext cx="1186249" cy="1865871"/>
          </a:xfrm>
          <a:prstGeom prst="line">
            <a:avLst/>
          </a:prstGeom>
          <a:ln w="38100">
            <a:solidFill>
              <a:schemeClr val="tx1">
                <a:lumMod val="95000"/>
                <a:lumOff val="5000"/>
              </a:schemeClr>
            </a:solidFill>
            <a:prstDash val="lgDash"/>
          </a:ln>
        </p:spPr>
        <p:style>
          <a:lnRef idx="1">
            <a:schemeClr val="accent1"/>
          </a:lnRef>
          <a:fillRef idx="0">
            <a:schemeClr val="accent1"/>
          </a:fillRef>
          <a:effectRef idx="0">
            <a:schemeClr val="accent1"/>
          </a:effectRef>
          <a:fontRef idx="minor">
            <a:schemeClr val="tx1"/>
          </a:fontRef>
        </p:style>
      </p:cxnSp>
      <p:sp>
        <p:nvSpPr>
          <p:cNvPr id="289" name="Rectangle 288"/>
          <p:cNvSpPr/>
          <p:nvPr/>
        </p:nvSpPr>
        <p:spPr>
          <a:xfrm>
            <a:off x="6660284" y="4131268"/>
            <a:ext cx="358346" cy="317164"/>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0" name="Rectangle 289"/>
          <p:cNvSpPr/>
          <p:nvPr/>
        </p:nvSpPr>
        <p:spPr>
          <a:xfrm>
            <a:off x="4932409" y="4137455"/>
            <a:ext cx="358346" cy="317164"/>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3" name="Straight Connector 292"/>
          <p:cNvCxnSpPr/>
          <p:nvPr/>
        </p:nvCxnSpPr>
        <p:spPr>
          <a:xfrm flipV="1">
            <a:off x="7018630" y="2557845"/>
            <a:ext cx="1165664" cy="1890587"/>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94" name="Rectangle 293"/>
          <p:cNvSpPr/>
          <p:nvPr/>
        </p:nvSpPr>
        <p:spPr>
          <a:xfrm>
            <a:off x="7825948" y="2269520"/>
            <a:ext cx="358346" cy="317164"/>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7" name="Straight Connector 296"/>
          <p:cNvCxnSpPr/>
          <p:nvPr/>
        </p:nvCxnSpPr>
        <p:spPr>
          <a:xfrm flipV="1">
            <a:off x="7018630" y="2265400"/>
            <a:ext cx="1165664" cy="1890587"/>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flipV="1">
            <a:off x="4922116" y="2273645"/>
            <a:ext cx="1221262" cy="1849383"/>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02" name="Freeform 301"/>
          <p:cNvSpPr/>
          <p:nvPr/>
        </p:nvSpPr>
        <p:spPr>
          <a:xfrm>
            <a:off x="6672641" y="2273643"/>
            <a:ext cx="1519881" cy="1853514"/>
          </a:xfrm>
          <a:custGeom>
            <a:avLst/>
            <a:gdLst>
              <a:gd name="connsiteX0" fmla="*/ 0 w 1519881"/>
              <a:gd name="connsiteY0" fmla="*/ 1853514 h 1853514"/>
              <a:gd name="connsiteX1" fmla="*/ 1149178 w 1519881"/>
              <a:gd name="connsiteY1" fmla="*/ 0 h 1853514"/>
              <a:gd name="connsiteX2" fmla="*/ 1519881 w 1519881"/>
              <a:gd name="connsiteY2" fmla="*/ 0 h 1853514"/>
              <a:gd name="connsiteX3" fmla="*/ 358346 w 1519881"/>
              <a:gd name="connsiteY3" fmla="*/ 1841157 h 1853514"/>
              <a:gd name="connsiteX4" fmla="*/ 0 w 1519881"/>
              <a:gd name="connsiteY4" fmla="*/ 1853514 h 1853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9881" h="1853514">
                <a:moveTo>
                  <a:pt x="0" y="1853514"/>
                </a:moveTo>
                <a:lnTo>
                  <a:pt x="1149178" y="0"/>
                </a:lnTo>
                <a:lnTo>
                  <a:pt x="1519881" y="0"/>
                </a:lnTo>
                <a:lnTo>
                  <a:pt x="358346" y="1841157"/>
                </a:lnTo>
                <a:lnTo>
                  <a:pt x="0" y="1853514"/>
                </a:lnTo>
                <a:close/>
              </a:path>
            </a:pathLst>
          </a:cu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3" name="Freeform 302"/>
          <p:cNvSpPr/>
          <p:nvPr/>
        </p:nvSpPr>
        <p:spPr>
          <a:xfrm>
            <a:off x="4934464" y="2261281"/>
            <a:ext cx="1581667" cy="1882353"/>
          </a:xfrm>
          <a:custGeom>
            <a:avLst/>
            <a:gdLst>
              <a:gd name="connsiteX0" fmla="*/ 0 w 1519881"/>
              <a:gd name="connsiteY0" fmla="*/ 1853514 h 1853514"/>
              <a:gd name="connsiteX1" fmla="*/ 1149178 w 1519881"/>
              <a:gd name="connsiteY1" fmla="*/ 0 h 1853514"/>
              <a:gd name="connsiteX2" fmla="*/ 1519881 w 1519881"/>
              <a:gd name="connsiteY2" fmla="*/ 0 h 1853514"/>
              <a:gd name="connsiteX3" fmla="*/ 358346 w 1519881"/>
              <a:gd name="connsiteY3" fmla="*/ 1841157 h 1853514"/>
              <a:gd name="connsiteX4" fmla="*/ 0 w 1519881"/>
              <a:gd name="connsiteY4" fmla="*/ 1853514 h 1853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9881" h="1853514">
                <a:moveTo>
                  <a:pt x="0" y="1853514"/>
                </a:moveTo>
                <a:lnTo>
                  <a:pt x="1149178" y="0"/>
                </a:lnTo>
                <a:lnTo>
                  <a:pt x="1519881" y="0"/>
                </a:lnTo>
                <a:lnTo>
                  <a:pt x="358346" y="1841157"/>
                </a:lnTo>
                <a:lnTo>
                  <a:pt x="0" y="1853514"/>
                </a:lnTo>
                <a:close/>
              </a:path>
            </a:pathLst>
          </a:cu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4" name="Freeform 303"/>
          <p:cNvSpPr/>
          <p:nvPr/>
        </p:nvSpPr>
        <p:spPr>
          <a:xfrm>
            <a:off x="7018630" y="2261286"/>
            <a:ext cx="1161535" cy="2187146"/>
          </a:xfrm>
          <a:custGeom>
            <a:avLst/>
            <a:gdLst>
              <a:gd name="connsiteX0" fmla="*/ 0 w 1161535"/>
              <a:gd name="connsiteY0" fmla="*/ 1865871 h 2187146"/>
              <a:gd name="connsiteX1" fmla="*/ 0 w 1161535"/>
              <a:gd name="connsiteY1" fmla="*/ 2187146 h 2187146"/>
              <a:gd name="connsiteX2" fmla="*/ 1161535 w 1161535"/>
              <a:gd name="connsiteY2" fmla="*/ 308919 h 2187146"/>
              <a:gd name="connsiteX3" fmla="*/ 1161535 w 1161535"/>
              <a:gd name="connsiteY3" fmla="*/ 0 h 2187146"/>
              <a:gd name="connsiteX4" fmla="*/ 0 w 1161535"/>
              <a:gd name="connsiteY4" fmla="*/ 1865871 h 218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535" h="2187146">
                <a:moveTo>
                  <a:pt x="0" y="1865871"/>
                </a:moveTo>
                <a:lnTo>
                  <a:pt x="0" y="2187146"/>
                </a:lnTo>
                <a:lnTo>
                  <a:pt x="1161535" y="308919"/>
                </a:lnTo>
                <a:lnTo>
                  <a:pt x="1161535" y="0"/>
                </a:lnTo>
                <a:lnTo>
                  <a:pt x="0" y="1865871"/>
                </a:lnTo>
                <a:close/>
              </a:path>
            </a:pathLst>
          </a:cu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5" name="Cloud 304"/>
          <p:cNvSpPr/>
          <p:nvPr/>
        </p:nvSpPr>
        <p:spPr>
          <a:xfrm>
            <a:off x="6143378" y="325397"/>
            <a:ext cx="1532238" cy="716692"/>
          </a:xfrm>
          <a:prstGeom prst="cloud">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6" name="Flowchart: Extract 305"/>
          <p:cNvSpPr/>
          <p:nvPr/>
        </p:nvSpPr>
        <p:spPr>
          <a:xfrm>
            <a:off x="6254588" y="171964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 name="Flowchart: Extract 306"/>
          <p:cNvSpPr/>
          <p:nvPr/>
        </p:nvSpPr>
        <p:spPr>
          <a:xfrm>
            <a:off x="6442000" y="155901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 name="Flowchart: Extract 307"/>
          <p:cNvSpPr/>
          <p:nvPr/>
        </p:nvSpPr>
        <p:spPr>
          <a:xfrm>
            <a:off x="6468773" y="173612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9" name="Flowchart: Extract 308"/>
          <p:cNvSpPr/>
          <p:nvPr/>
        </p:nvSpPr>
        <p:spPr>
          <a:xfrm>
            <a:off x="6656185" y="157548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0" name="Flowchart: Extract 309"/>
          <p:cNvSpPr/>
          <p:nvPr/>
        </p:nvSpPr>
        <p:spPr>
          <a:xfrm>
            <a:off x="6423461" y="208623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1" name="Flowchart: Extract 310"/>
          <p:cNvSpPr/>
          <p:nvPr/>
        </p:nvSpPr>
        <p:spPr>
          <a:xfrm>
            <a:off x="6610873" y="192559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2" name="Flowchart: Extract 311"/>
          <p:cNvSpPr/>
          <p:nvPr/>
        </p:nvSpPr>
        <p:spPr>
          <a:xfrm>
            <a:off x="6477005" y="236220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3" name="Flowchart: Extract 312"/>
          <p:cNvSpPr/>
          <p:nvPr/>
        </p:nvSpPr>
        <p:spPr>
          <a:xfrm>
            <a:off x="6664417" y="209035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4" name="Flowchart: Extract 313"/>
          <p:cNvSpPr/>
          <p:nvPr/>
        </p:nvSpPr>
        <p:spPr>
          <a:xfrm>
            <a:off x="6592334" y="205739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5" name="Flowchart: Extract 314"/>
          <p:cNvSpPr/>
          <p:nvPr/>
        </p:nvSpPr>
        <p:spPr>
          <a:xfrm>
            <a:off x="6779746" y="174847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6" name="Flowchart: Extract 315"/>
          <p:cNvSpPr/>
          <p:nvPr/>
        </p:nvSpPr>
        <p:spPr>
          <a:xfrm>
            <a:off x="6406988" y="202033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7" name="Flowchart: Extract 316"/>
          <p:cNvSpPr/>
          <p:nvPr/>
        </p:nvSpPr>
        <p:spPr>
          <a:xfrm>
            <a:off x="6594400" y="171141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8" name="Flowchart: Extract 317"/>
          <p:cNvSpPr/>
          <p:nvPr/>
        </p:nvSpPr>
        <p:spPr>
          <a:xfrm>
            <a:off x="6621173" y="203680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9" name="Flowchart: Extract 318"/>
          <p:cNvSpPr/>
          <p:nvPr/>
        </p:nvSpPr>
        <p:spPr>
          <a:xfrm>
            <a:off x="6808585" y="172788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0" name="Flowchart: Extract 319"/>
          <p:cNvSpPr/>
          <p:nvPr/>
        </p:nvSpPr>
        <p:spPr>
          <a:xfrm>
            <a:off x="6575861" y="234984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1" name="Flowchart: Extract 320"/>
          <p:cNvSpPr/>
          <p:nvPr/>
        </p:nvSpPr>
        <p:spPr>
          <a:xfrm>
            <a:off x="6763273" y="207799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2" name="Flowchart: Extract 321"/>
          <p:cNvSpPr/>
          <p:nvPr/>
        </p:nvSpPr>
        <p:spPr>
          <a:xfrm>
            <a:off x="6629405" y="251460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3" name="Flowchart: Extract 322"/>
          <p:cNvSpPr/>
          <p:nvPr/>
        </p:nvSpPr>
        <p:spPr>
          <a:xfrm>
            <a:off x="6816817" y="235396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4" name="Flowchart: Extract 323"/>
          <p:cNvSpPr/>
          <p:nvPr/>
        </p:nvSpPr>
        <p:spPr>
          <a:xfrm>
            <a:off x="6744734" y="232100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5" name="Flowchart: Extract 324"/>
          <p:cNvSpPr/>
          <p:nvPr/>
        </p:nvSpPr>
        <p:spPr>
          <a:xfrm>
            <a:off x="6932146" y="204915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6" name="Flowchart: Extract 325"/>
          <p:cNvSpPr/>
          <p:nvPr/>
        </p:nvSpPr>
        <p:spPr>
          <a:xfrm>
            <a:off x="6559388" y="165373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Flowchart: Extract 326"/>
          <p:cNvSpPr/>
          <p:nvPr/>
        </p:nvSpPr>
        <p:spPr>
          <a:xfrm>
            <a:off x="6746800" y="149310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8" name="Flowchart: Extract 327"/>
          <p:cNvSpPr/>
          <p:nvPr/>
        </p:nvSpPr>
        <p:spPr>
          <a:xfrm>
            <a:off x="6773573" y="167021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9" name="Flowchart: Extract 328"/>
          <p:cNvSpPr/>
          <p:nvPr/>
        </p:nvSpPr>
        <p:spPr>
          <a:xfrm>
            <a:off x="6960985" y="150957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0" name="Flowchart: Extract 329"/>
          <p:cNvSpPr/>
          <p:nvPr/>
        </p:nvSpPr>
        <p:spPr>
          <a:xfrm>
            <a:off x="6728261" y="202032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1" name="Flowchart: Extract 330"/>
          <p:cNvSpPr/>
          <p:nvPr/>
        </p:nvSpPr>
        <p:spPr>
          <a:xfrm>
            <a:off x="6915673" y="171140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2" name="Flowchart: Extract 331"/>
          <p:cNvSpPr/>
          <p:nvPr/>
        </p:nvSpPr>
        <p:spPr>
          <a:xfrm>
            <a:off x="6781805" y="229629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3" name="Flowchart: Extract 332"/>
          <p:cNvSpPr/>
          <p:nvPr/>
        </p:nvSpPr>
        <p:spPr>
          <a:xfrm>
            <a:off x="6969217" y="202444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4" name="Flowchart: Extract 333"/>
          <p:cNvSpPr/>
          <p:nvPr/>
        </p:nvSpPr>
        <p:spPr>
          <a:xfrm>
            <a:off x="6897134" y="199148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5" name="Flowchart: Extract 334"/>
          <p:cNvSpPr/>
          <p:nvPr/>
        </p:nvSpPr>
        <p:spPr>
          <a:xfrm>
            <a:off x="7084546" y="168256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6" name="Flowchart: Extract 335"/>
          <p:cNvSpPr/>
          <p:nvPr/>
        </p:nvSpPr>
        <p:spPr>
          <a:xfrm>
            <a:off x="6666485" y="204504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7" name="Flowchart: Extract 336"/>
          <p:cNvSpPr/>
          <p:nvPr/>
        </p:nvSpPr>
        <p:spPr>
          <a:xfrm>
            <a:off x="6853897" y="173612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8" name="Flowchart: Extract 337"/>
          <p:cNvSpPr/>
          <p:nvPr/>
        </p:nvSpPr>
        <p:spPr>
          <a:xfrm>
            <a:off x="6880670" y="206152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 name="Flowchart: Extract 338"/>
          <p:cNvSpPr/>
          <p:nvPr/>
        </p:nvSpPr>
        <p:spPr>
          <a:xfrm>
            <a:off x="7068082" y="175259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0" name="Flowchart: Extract 339"/>
          <p:cNvSpPr/>
          <p:nvPr/>
        </p:nvSpPr>
        <p:spPr>
          <a:xfrm>
            <a:off x="6835358" y="237456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Flowchart: Extract 340"/>
          <p:cNvSpPr/>
          <p:nvPr/>
        </p:nvSpPr>
        <p:spPr>
          <a:xfrm>
            <a:off x="7022770" y="210270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Flowchart: Extract 341"/>
          <p:cNvSpPr/>
          <p:nvPr/>
        </p:nvSpPr>
        <p:spPr>
          <a:xfrm>
            <a:off x="6888902" y="253931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Flowchart: Extract 342"/>
          <p:cNvSpPr/>
          <p:nvPr/>
        </p:nvSpPr>
        <p:spPr>
          <a:xfrm>
            <a:off x="7076314" y="237867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4" name="Flowchart: Extract 343"/>
          <p:cNvSpPr/>
          <p:nvPr/>
        </p:nvSpPr>
        <p:spPr>
          <a:xfrm>
            <a:off x="7004231" y="234572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Flowchart: Extract 344"/>
          <p:cNvSpPr/>
          <p:nvPr/>
        </p:nvSpPr>
        <p:spPr>
          <a:xfrm>
            <a:off x="7191643" y="207387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6" name="Flowchart: Extract 345"/>
          <p:cNvSpPr/>
          <p:nvPr/>
        </p:nvSpPr>
        <p:spPr>
          <a:xfrm>
            <a:off x="6818885" y="230866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Flowchart: Extract 346"/>
          <p:cNvSpPr/>
          <p:nvPr/>
        </p:nvSpPr>
        <p:spPr>
          <a:xfrm>
            <a:off x="7006297" y="203680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8" name="Flowchart: Extract 347"/>
          <p:cNvSpPr/>
          <p:nvPr/>
        </p:nvSpPr>
        <p:spPr>
          <a:xfrm>
            <a:off x="7033070" y="232513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Flowchart: Extract 348"/>
          <p:cNvSpPr/>
          <p:nvPr/>
        </p:nvSpPr>
        <p:spPr>
          <a:xfrm>
            <a:off x="7220482" y="205328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0" name="Flowchart: Extract 349"/>
          <p:cNvSpPr/>
          <p:nvPr/>
        </p:nvSpPr>
        <p:spPr>
          <a:xfrm>
            <a:off x="6987758" y="252696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Flowchart: Extract 350"/>
          <p:cNvSpPr/>
          <p:nvPr/>
        </p:nvSpPr>
        <p:spPr>
          <a:xfrm>
            <a:off x="7175170" y="236632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 name="Flowchart: Extract 351"/>
          <p:cNvSpPr/>
          <p:nvPr/>
        </p:nvSpPr>
        <p:spPr>
          <a:xfrm>
            <a:off x="7041302" y="269171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Flowchart: Extract 352"/>
          <p:cNvSpPr/>
          <p:nvPr/>
        </p:nvSpPr>
        <p:spPr>
          <a:xfrm>
            <a:off x="7228714" y="253107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4" name="Flowchart: Extract 353"/>
          <p:cNvSpPr/>
          <p:nvPr/>
        </p:nvSpPr>
        <p:spPr>
          <a:xfrm>
            <a:off x="7156631" y="249812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Flowchart: Extract 354"/>
          <p:cNvSpPr/>
          <p:nvPr/>
        </p:nvSpPr>
        <p:spPr>
          <a:xfrm>
            <a:off x="7344043" y="233748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Flowchart: Extract 355"/>
          <p:cNvSpPr/>
          <p:nvPr/>
        </p:nvSpPr>
        <p:spPr>
          <a:xfrm>
            <a:off x="6971285" y="197913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7" name="Flowchart: Extract 356"/>
          <p:cNvSpPr/>
          <p:nvPr/>
        </p:nvSpPr>
        <p:spPr>
          <a:xfrm>
            <a:off x="7158697" y="167021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8" name="Flowchart: Extract 357"/>
          <p:cNvSpPr/>
          <p:nvPr/>
        </p:nvSpPr>
        <p:spPr>
          <a:xfrm>
            <a:off x="7185470" y="199561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9" name="Flowchart: Extract 358"/>
          <p:cNvSpPr/>
          <p:nvPr/>
        </p:nvSpPr>
        <p:spPr>
          <a:xfrm>
            <a:off x="7372882" y="168668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0" name="Flowchart: Extract 359"/>
          <p:cNvSpPr/>
          <p:nvPr/>
        </p:nvSpPr>
        <p:spPr>
          <a:xfrm>
            <a:off x="7140158" y="230865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1" name="Flowchart: Extract 360"/>
          <p:cNvSpPr/>
          <p:nvPr/>
        </p:nvSpPr>
        <p:spPr>
          <a:xfrm>
            <a:off x="7327570" y="203679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2" name="Flowchart: Extract 361"/>
          <p:cNvSpPr/>
          <p:nvPr/>
        </p:nvSpPr>
        <p:spPr>
          <a:xfrm>
            <a:off x="7193702" y="247340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3" name="Flowchart: Extract 362"/>
          <p:cNvSpPr/>
          <p:nvPr/>
        </p:nvSpPr>
        <p:spPr>
          <a:xfrm>
            <a:off x="7381114" y="231276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4" name="Flowchart: Extract 363"/>
          <p:cNvSpPr/>
          <p:nvPr/>
        </p:nvSpPr>
        <p:spPr>
          <a:xfrm>
            <a:off x="7309031" y="227981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5" name="Flowchart: Extract 364"/>
          <p:cNvSpPr/>
          <p:nvPr/>
        </p:nvSpPr>
        <p:spPr>
          <a:xfrm>
            <a:off x="7496443" y="200796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Flowchart: Extract 365"/>
          <p:cNvSpPr/>
          <p:nvPr/>
        </p:nvSpPr>
        <p:spPr>
          <a:xfrm>
            <a:off x="6406988" y="202033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Flowchart: Extract 366"/>
          <p:cNvSpPr/>
          <p:nvPr/>
        </p:nvSpPr>
        <p:spPr>
          <a:xfrm>
            <a:off x="6594400" y="171141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8" name="Flowchart: Extract 367"/>
          <p:cNvSpPr/>
          <p:nvPr/>
        </p:nvSpPr>
        <p:spPr>
          <a:xfrm>
            <a:off x="6621173" y="203680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Flowchart: Extract 368"/>
          <p:cNvSpPr/>
          <p:nvPr/>
        </p:nvSpPr>
        <p:spPr>
          <a:xfrm>
            <a:off x="6808585" y="172788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0" name="Flowchart: Extract 369"/>
          <p:cNvSpPr/>
          <p:nvPr/>
        </p:nvSpPr>
        <p:spPr>
          <a:xfrm>
            <a:off x="6575861" y="234984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1" name="Flowchart: Extract 370"/>
          <p:cNvSpPr/>
          <p:nvPr/>
        </p:nvSpPr>
        <p:spPr>
          <a:xfrm>
            <a:off x="6763273" y="207799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2" name="Flowchart: Extract 371"/>
          <p:cNvSpPr/>
          <p:nvPr/>
        </p:nvSpPr>
        <p:spPr>
          <a:xfrm>
            <a:off x="6629405" y="251460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3" name="Flowchart: Extract 372"/>
          <p:cNvSpPr/>
          <p:nvPr/>
        </p:nvSpPr>
        <p:spPr>
          <a:xfrm>
            <a:off x="6816817" y="235396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4" name="Flowchart: Extract 373"/>
          <p:cNvSpPr/>
          <p:nvPr/>
        </p:nvSpPr>
        <p:spPr>
          <a:xfrm>
            <a:off x="6744734" y="232100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5" name="Flowchart: Extract 374"/>
          <p:cNvSpPr/>
          <p:nvPr/>
        </p:nvSpPr>
        <p:spPr>
          <a:xfrm>
            <a:off x="6932146" y="204915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6" name="Flowchart: Extract 375"/>
          <p:cNvSpPr/>
          <p:nvPr/>
        </p:nvSpPr>
        <p:spPr>
          <a:xfrm>
            <a:off x="6559388" y="228394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7" name="Flowchart: Extract 376"/>
          <p:cNvSpPr/>
          <p:nvPr/>
        </p:nvSpPr>
        <p:spPr>
          <a:xfrm>
            <a:off x="6746800" y="201209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8" name="Flowchart: Extract 377"/>
          <p:cNvSpPr/>
          <p:nvPr/>
        </p:nvSpPr>
        <p:spPr>
          <a:xfrm>
            <a:off x="6773573" y="230041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9" name="Flowchart: Extract 378"/>
          <p:cNvSpPr/>
          <p:nvPr/>
        </p:nvSpPr>
        <p:spPr>
          <a:xfrm>
            <a:off x="6960985" y="202856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0" name="Flowchart: Extract 379"/>
          <p:cNvSpPr/>
          <p:nvPr/>
        </p:nvSpPr>
        <p:spPr>
          <a:xfrm>
            <a:off x="6728261" y="250224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Flowchart: Extract 380"/>
          <p:cNvSpPr/>
          <p:nvPr/>
        </p:nvSpPr>
        <p:spPr>
          <a:xfrm>
            <a:off x="6915673" y="234160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2" name="Flowchart: Extract 381"/>
          <p:cNvSpPr/>
          <p:nvPr/>
        </p:nvSpPr>
        <p:spPr>
          <a:xfrm>
            <a:off x="6781805" y="266700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3" name="Flowchart: Extract 382"/>
          <p:cNvSpPr/>
          <p:nvPr/>
        </p:nvSpPr>
        <p:spPr>
          <a:xfrm>
            <a:off x="6969217" y="250636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4" name="Flowchart: Extract 383"/>
          <p:cNvSpPr/>
          <p:nvPr/>
        </p:nvSpPr>
        <p:spPr>
          <a:xfrm>
            <a:off x="6897134" y="247340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5" name="Flowchart: Extract 384"/>
          <p:cNvSpPr/>
          <p:nvPr/>
        </p:nvSpPr>
        <p:spPr>
          <a:xfrm>
            <a:off x="7084546" y="231276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6" name="Flowchart: Extract 385"/>
          <p:cNvSpPr/>
          <p:nvPr/>
        </p:nvSpPr>
        <p:spPr>
          <a:xfrm>
            <a:off x="6711788" y="195442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7" name="Flowchart: Extract 386"/>
          <p:cNvSpPr/>
          <p:nvPr/>
        </p:nvSpPr>
        <p:spPr>
          <a:xfrm>
            <a:off x="6899200" y="164550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8" name="Flowchart: Extract 387"/>
          <p:cNvSpPr/>
          <p:nvPr/>
        </p:nvSpPr>
        <p:spPr>
          <a:xfrm>
            <a:off x="6925973" y="197089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9" name="Flowchart: Extract 388"/>
          <p:cNvSpPr/>
          <p:nvPr/>
        </p:nvSpPr>
        <p:spPr>
          <a:xfrm>
            <a:off x="7113385" y="166197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0" name="Flowchart: Extract 389"/>
          <p:cNvSpPr/>
          <p:nvPr/>
        </p:nvSpPr>
        <p:spPr>
          <a:xfrm>
            <a:off x="6880661" y="228393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1" name="Flowchart: Extract 390"/>
          <p:cNvSpPr/>
          <p:nvPr/>
        </p:nvSpPr>
        <p:spPr>
          <a:xfrm>
            <a:off x="7068073" y="201208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2" name="Flowchart: Extract 391"/>
          <p:cNvSpPr/>
          <p:nvPr/>
        </p:nvSpPr>
        <p:spPr>
          <a:xfrm>
            <a:off x="6934205" y="244869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3" name="Flowchart: Extract 392"/>
          <p:cNvSpPr/>
          <p:nvPr/>
        </p:nvSpPr>
        <p:spPr>
          <a:xfrm>
            <a:off x="7121617" y="228805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4" name="Flowchart: Extract 393"/>
          <p:cNvSpPr/>
          <p:nvPr/>
        </p:nvSpPr>
        <p:spPr>
          <a:xfrm>
            <a:off x="7049534" y="214388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5" name="Flowchart: Extract 394"/>
          <p:cNvSpPr/>
          <p:nvPr/>
        </p:nvSpPr>
        <p:spPr>
          <a:xfrm>
            <a:off x="7236946" y="198324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6" name="Flowchart: Extract 395"/>
          <p:cNvSpPr/>
          <p:nvPr/>
        </p:nvSpPr>
        <p:spPr>
          <a:xfrm>
            <a:off x="6818885" y="230866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7" name="Flowchart: Extract 396"/>
          <p:cNvSpPr/>
          <p:nvPr/>
        </p:nvSpPr>
        <p:spPr>
          <a:xfrm>
            <a:off x="7006297" y="203680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8" name="Flowchart: Extract 397"/>
          <p:cNvSpPr/>
          <p:nvPr/>
        </p:nvSpPr>
        <p:spPr>
          <a:xfrm>
            <a:off x="7033070" y="232513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9" name="Flowchart: Extract 398"/>
          <p:cNvSpPr/>
          <p:nvPr/>
        </p:nvSpPr>
        <p:spPr>
          <a:xfrm>
            <a:off x="7220482" y="205328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0" name="Flowchart: Extract 399"/>
          <p:cNvSpPr/>
          <p:nvPr/>
        </p:nvSpPr>
        <p:spPr>
          <a:xfrm>
            <a:off x="6987758" y="252696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1" name="Flowchart: Extract 400"/>
          <p:cNvSpPr/>
          <p:nvPr/>
        </p:nvSpPr>
        <p:spPr>
          <a:xfrm>
            <a:off x="7175170" y="236632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2" name="Flowchart: Extract 401"/>
          <p:cNvSpPr/>
          <p:nvPr/>
        </p:nvSpPr>
        <p:spPr>
          <a:xfrm>
            <a:off x="7041302" y="269171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 name="Flowchart: Extract 402"/>
          <p:cNvSpPr/>
          <p:nvPr/>
        </p:nvSpPr>
        <p:spPr>
          <a:xfrm>
            <a:off x="7228714" y="253107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 name="Flowchart: Extract 403"/>
          <p:cNvSpPr/>
          <p:nvPr/>
        </p:nvSpPr>
        <p:spPr>
          <a:xfrm>
            <a:off x="7156631" y="249812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 name="Flowchart: Extract 404"/>
          <p:cNvSpPr/>
          <p:nvPr/>
        </p:nvSpPr>
        <p:spPr>
          <a:xfrm>
            <a:off x="7344043" y="233748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 name="Flowchart: Extract 405"/>
          <p:cNvSpPr/>
          <p:nvPr/>
        </p:nvSpPr>
        <p:spPr>
          <a:xfrm>
            <a:off x="6971285" y="246106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 name="Flowchart: Extract 406"/>
          <p:cNvSpPr/>
          <p:nvPr/>
        </p:nvSpPr>
        <p:spPr>
          <a:xfrm>
            <a:off x="7158697" y="230042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8" name="Flowchart: Extract 407"/>
          <p:cNvSpPr/>
          <p:nvPr/>
        </p:nvSpPr>
        <p:spPr>
          <a:xfrm>
            <a:off x="7185470" y="247753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9" name="Flowchart: Extract 408"/>
          <p:cNvSpPr/>
          <p:nvPr/>
        </p:nvSpPr>
        <p:spPr>
          <a:xfrm>
            <a:off x="7372882" y="231689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 name="Flowchart: Extract 409"/>
          <p:cNvSpPr/>
          <p:nvPr/>
        </p:nvSpPr>
        <p:spPr>
          <a:xfrm>
            <a:off x="7140158" y="267936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1" name="Flowchart: Extract 410"/>
          <p:cNvSpPr/>
          <p:nvPr/>
        </p:nvSpPr>
        <p:spPr>
          <a:xfrm>
            <a:off x="7327570" y="251872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 name="Flowchart: Extract 411"/>
          <p:cNvSpPr/>
          <p:nvPr/>
        </p:nvSpPr>
        <p:spPr>
          <a:xfrm>
            <a:off x="7193702" y="284411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3" name="Flowchart: Extract 412"/>
          <p:cNvSpPr/>
          <p:nvPr/>
        </p:nvSpPr>
        <p:spPr>
          <a:xfrm>
            <a:off x="7381114" y="268347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4" name="Flowchart: Extract 413"/>
          <p:cNvSpPr/>
          <p:nvPr/>
        </p:nvSpPr>
        <p:spPr>
          <a:xfrm>
            <a:off x="7309031" y="265052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5" name="Flowchart: Extract 414"/>
          <p:cNvSpPr/>
          <p:nvPr/>
        </p:nvSpPr>
        <p:spPr>
          <a:xfrm>
            <a:off x="7496443" y="248988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6" name="Flowchart: Extract 415"/>
          <p:cNvSpPr/>
          <p:nvPr/>
        </p:nvSpPr>
        <p:spPr>
          <a:xfrm>
            <a:off x="7123685" y="213153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7" name="Flowchart: Extract 416"/>
          <p:cNvSpPr/>
          <p:nvPr/>
        </p:nvSpPr>
        <p:spPr>
          <a:xfrm>
            <a:off x="7311097" y="197089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8" name="Flowchart: Extract 417"/>
          <p:cNvSpPr/>
          <p:nvPr/>
        </p:nvSpPr>
        <p:spPr>
          <a:xfrm>
            <a:off x="7337870" y="214801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9" name="Flowchart: Extract 418"/>
          <p:cNvSpPr/>
          <p:nvPr/>
        </p:nvSpPr>
        <p:spPr>
          <a:xfrm>
            <a:off x="7525282" y="198737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0" name="Flowchart: Extract 419"/>
          <p:cNvSpPr/>
          <p:nvPr/>
        </p:nvSpPr>
        <p:spPr>
          <a:xfrm>
            <a:off x="7292558" y="246105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1" name="Flowchart: Extract 420"/>
          <p:cNvSpPr/>
          <p:nvPr/>
        </p:nvSpPr>
        <p:spPr>
          <a:xfrm>
            <a:off x="7479970" y="230041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2" name="Flowchart: Extract 421"/>
          <p:cNvSpPr/>
          <p:nvPr/>
        </p:nvSpPr>
        <p:spPr>
          <a:xfrm>
            <a:off x="7346102" y="262580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3" name="Flowchart: Extract 422"/>
          <p:cNvSpPr/>
          <p:nvPr/>
        </p:nvSpPr>
        <p:spPr>
          <a:xfrm>
            <a:off x="7533514" y="246516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4" name="Flowchart: Extract 423"/>
          <p:cNvSpPr/>
          <p:nvPr/>
        </p:nvSpPr>
        <p:spPr>
          <a:xfrm>
            <a:off x="7461431" y="243221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5" name="Flowchart: Extract 424"/>
          <p:cNvSpPr/>
          <p:nvPr/>
        </p:nvSpPr>
        <p:spPr>
          <a:xfrm>
            <a:off x="7648843" y="227157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6" name="Flowchart: Extract 425"/>
          <p:cNvSpPr/>
          <p:nvPr/>
        </p:nvSpPr>
        <p:spPr>
          <a:xfrm>
            <a:off x="6406988" y="202033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7" name="Flowchart: Extract 426"/>
          <p:cNvSpPr/>
          <p:nvPr/>
        </p:nvSpPr>
        <p:spPr>
          <a:xfrm>
            <a:off x="6594400" y="171141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8" name="Flowchart: Extract 427"/>
          <p:cNvSpPr/>
          <p:nvPr/>
        </p:nvSpPr>
        <p:spPr>
          <a:xfrm>
            <a:off x="6621173" y="203680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 name="Flowchart: Extract 428"/>
          <p:cNvSpPr/>
          <p:nvPr/>
        </p:nvSpPr>
        <p:spPr>
          <a:xfrm>
            <a:off x="6808585" y="172788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 name="Flowchart: Extract 429"/>
          <p:cNvSpPr/>
          <p:nvPr/>
        </p:nvSpPr>
        <p:spPr>
          <a:xfrm>
            <a:off x="6763273" y="207799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1" name="Flowchart: Extract 430"/>
          <p:cNvSpPr/>
          <p:nvPr/>
        </p:nvSpPr>
        <p:spPr>
          <a:xfrm>
            <a:off x="6932146" y="204915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 name="Flowchart: Extract 431"/>
          <p:cNvSpPr/>
          <p:nvPr/>
        </p:nvSpPr>
        <p:spPr>
          <a:xfrm>
            <a:off x="6746800" y="201209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3" name="Flowchart: Extract 432"/>
          <p:cNvSpPr/>
          <p:nvPr/>
        </p:nvSpPr>
        <p:spPr>
          <a:xfrm>
            <a:off x="6960985" y="202856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4" name="Flowchart: Extract 433"/>
          <p:cNvSpPr/>
          <p:nvPr/>
        </p:nvSpPr>
        <p:spPr>
          <a:xfrm>
            <a:off x="6711788" y="195442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5" name="Flowchart: Extract 434"/>
          <p:cNvSpPr/>
          <p:nvPr/>
        </p:nvSpPr>
        <p:spPr>
          <a:xfrm>
            <a:off x="6899200" y="164550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6" name="Flowchart: Extract 435"/>
          <p:cNvSpPr/>
          <p:nvPr/>
        </p:nvSpPr>
        <p:spPr>
          <a:xfrm>
            <a:off x="6925973" y="197089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7" name="Flowchart: Extract 436"/>
          <p:cNvSpPr/>
          <p:nvPr/>
        </p:nvSpPr>
        <p:spPr>
          <a:xfrm>
            <a:off x="7113385" y="166197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 name="Flowchart: Extract 437"/>
          <p:cNvSpPr/>
          <p:nvPr/>
        </p:nvSpPr>
        <p:spPr>
          <a:xfrm>
            <a:off x="7068073" y="201208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9" name="Flowchart: Extract 438"/>
          <p:cNvSpPr/>
          <p:nvPr/>
        </p:nvSpPr>
        <p:spPr>
          <a:xfrm>
            <a:off x="7049534" y="214388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 name="Flowchart: Extract 439"/>
          <p:cNvSpPr/>
          <p:nvPr/>
        </p:nvSpPr>
        <p:spPr>
          <a:xfrm>
            <a:off x="7236946" y="198324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1" name="Flowchart: Extract 440"/>
          <p:cNvSpPr/>
          <p:nvPr/>
        </p:nvSpPr>
        <p:spPr>
          <a:xfrm>
            <a:off x="7006297" y="203680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2" name="Flowchart: Extract 441"/>
          <p:cNvSpPr/>
          <p:nvPr/>
        </p:nvSpPr>
        <p:spPr>
          <a:xfrm>
            <a:off x="7220482" y="205328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3" name="Flowchart: Extract 442"/>
          <p:cNvSpPr/>
          <p:nvPr/>
        </p:nvSpPr>
        <p:spPr>
          <a:xfrm>
            <a:off x="7123685" y="213153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4" name="Flowchart: Extract 443"/>
          <p:cNvSpPr/>
          <p:nvPr/>
        </p:nvSpPr>
        <p:spPr>
          <a:xfrm>
            <a:off x="7311097" y="197089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5" name="Flowchart: Extract 444"/>
          <p:cNvSpPr/>
          <p:nvPr/>
        </p:nvSpPr>
        <p:spPr>
          <a:xfrm>
            <a:off x="7337870" y="214801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 name="Flowchart: Extract 445"/>
          <p:cNvSpPr/>
          <p:nvPr/>
        </p:nvSpPr>
        <p:spPr>
          <a:xfrm>
            <a:off x="7525282" y="198737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7" name="Flowchart: Extract 446"/>
          <p:cNvSpPr/>
          <p:nvPr/>
        </p:nvSpPr>
        <p:spPr>
          <a:xfrm>
            <a:off x="7648843" y="227157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8" name="Flowchart: Extract 447"/>
          <p:cNvSpPr/>
          <p:nvPr/>
        </p:nvSpPr>
        <p:spPr>
          <a:xfrm>
            <a:off x="6746800" y="201209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9" name="Flowchart: Extract 448"/>
          <p:cNvSpPr/>
          <p:nvPr/>
        </p:nvSpPr>
        <p:spPr>
          <a:xfrm>
            <a:off x="6960985" y="202856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0" name="Flowchart: Extract 449"/>
          <p:cNvSpPr/>
          <p:nvPr/>
        </p:nvSpPr>
        <p:spPr>
          <a:xfrm>
            <a:off x="6899200" y="227570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1" name="Flowchart: Extract 450"/>
          <p:cNvSpPr/>
          <p:nvPr/>
        </p:nvSpPr>
        <p:spPr>
          <a:xfrm>
            <a:off x="6864188" y="210682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2" name="Flowchart: Extract 451"/>
          <p:cNvSpPr/>
          <p:nvPr/>
        </p:nvSpPr>
        <p:spPr>
          <a:xfrm>
            <a:off x="7051600" y="194618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3" name="Flowchart: Extract 452"/>
          <p:cNvSpPr/>
          <p:nvPr/>
        </p:nvSpPr>
        <p:spPr>
          <a:xfrm>
            <a:off x="7078373" y="212329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4" name="Flowchart: Extract 453"/>
          <p:cNvSpPr/>
          <p:nvPr/>
        </p:nvSpPr>
        <p:spPr>
          <a:xfrm>
            <a:off x="7265785" y="196265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5" name="Flowchart: Extract 454"/>
          <p:cNvSpPr/>
          <p:nvPr/>
        </p:nvSpPr>
        <p:spPr>
          <a:xfrm>
            <a:off x="7220473" y="227569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6" name="Flowchart: Extract 455"/>
          <p:cNvSpPr/>
          <p:nvPr/>
        </p:nvSpPr>
        <p:spPr>
          <a:xfrm>
            <a:off x="7389346" y="213564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7" name="Flowchart: Extract 456"/>
          <p:cNvSpPr/>
          <p:nvPr/>
        </p:nvSpPr>
        <p:spPr>
          <a:xfrm>
            <a:off x="7463497" y="212329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8" name="Flowchart: Extract 457"/>
          <p:cNvSpPr/>
          <p:nvPr/>
        </p:nvSpPr>
        <p:spPr>
          <a:xfrm>
            <a:off x="7677682" y="213977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9" name="Flowchart: Extract 458"/>
          <p:cNvSpPr/>
          <p:nvPr/>
        </p:nvSpPr>
        <p:spPr>
          <a:xfrm>
            <a:off x="6295775" y="134069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0" name="Flowchart: Extract 459"/>
          <p:cNvSpPr/>
          <p:nvPr/>
        </p:nvSpPr>
        <p:spPr>
          <a:xfrm>
            <a:off x="6483187" y="118005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1" name="Flowchart: Extract 460"/>
          <p:cNvSpPr/>
          <p:nvPr/>
        </p:nvSpPr>
        <p:spPr>
          <a:xfrm>
            <a:off x="6509960" y="135717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2" name="Flowchart: Extract 461"/>
          <p:cNvSpPr/>
          <p:nvPr/>
        </p:nvSpPr>
        <p:spPr>
          <a:xfrm>
            <a:off x="6697372" y="119653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3" name="Flowchart: Extract 462"/>
          <p:cNvSpPr/>
          <p:nvPr/>
        </p:nvSpPr>
        <p:spPr>
          <a:xfrm>
            <a:off x="6652060" y="139836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4" name="Flowchart: Extract 463"/>
          <p:cNvSpPr/>
          <p:nvPr/>
        </p:nvSpPr>
        <p:spPr>
          <a:xfrm>
            <a:off x="6820933" y="136952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5" name="Flowchart: Extract 464"/>
          <p:cNvSpPr/>
          <p:nvPr/>
        </p:nvSpPr>
        <p:spPr>
          <a:xfrm>
            <a:off x="6635587" y="133245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6" name="Flowchart: Extract 465"/>
          <p:cNvSpPr/>
          <p:nvPr/>
        </p:nvSpPr>
        <p:spPr>
          <a:xfrm>
            <a:off x="6849772" y="134893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7" name="Flowchart: Extract 466"/>
          <p:cNvSpPr/>
          <p:nvPr/>
        </p:nvSpPr>
        <p:spPr>
          <a:xfrm>
            <a:off x="6600575" y="127478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8" name="Flowchart: Extract 467"/>
          <p:cNvSpPr/>
          <p:nvPr/>
        </p:nvSpPr>
        <p:spPr>
          <a:xfrm>
            <a:off x="6787987" y="111414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9" name="Flowchart: Extract 468"/>
          <p:cNvSpPr/>
          <p:nvPr/>
        </p:nvSpPr>
        <p:spPr>
          <a:xfrm>
            <a:off x="6814760" y="129126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0" name="Flowchart: Extract 469"/>
          <p:cNvSpPr/>
          <p:nvPr/>
        </p:nvSpPr>
        <p:spPr>
          <a:xfrm>
            <a:off x="7002172" y="113062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1" name="Flowchart: Extract 470"/>
          <p:cNvSpPr/>
          <p:nvPr/>
        </p:nvSpPr>
        <p:spPr>
          <a:xfrm>
            <a:off x="6956860" y="133245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2" name="Flowchart: Extract 471"/>
          <p:cNvSpPr/>
          <p:nvPr/>
        </p:nvSpPr>
        <p:spPr>
          <a:xfrm>
            <a:off x="6938321" y="146425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3" name="Flowchart: Extract 472"/>
          <p:cNvSpPr/>
          <p:nvPr/>
        </p:nvSpPr>
        <p:spPr>
          <a:xfrm>
            <a:off x="7125733" y="130361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4" name="Flowchart: Extract 473"/>
          <p:cNvSpPr/>
          <p:nvPr/>
        </p:nvSpPr>
        <p:spPr>
          <a:xfrm>
            <a:off x="6895084" y="135717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5" name="Flowchart: Extract 474"/>
          <p:cNvSpPr/>
          <p:nvPr/>
        </p:nvSpPr>
        <p:spPr>
          <a:xfrm>
            <a:off x="7109269" y="137364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6" name="Flowchart: Extract 475"/>
          <p:cNvSpPr/>
          <p:nvPr/>
        </p:nvSpPr>
        <p:spPr>
          <a:xfrm>
            <a:off x="7012472" y="145190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7" name="Flowchart: Extract 476"/>
          <p:cNvSpPr/>
          <p:nvPr/>
        </p:nvSpPr>
        <p:spPr>
          <a:xfrm>
            <a:off x="7199884" y="129126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8" name="Flowchart: Extract 477"/>
          <p:cNvSpPr/>
          <p:nvPr/>
        </p:nvSpPr>
        <p:spPr>
          <a:xfrm>
            <a:off x="7226657" y="146837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9" name="Flowchart: Extract 478"/>
          <p:cNvSpPr/>
          <p:nvPr/>
        </p:nvSpPr>
        <p:spPr>
          <a:xfrm>
            <a:off x="7414069" y="130773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0" name="Flowchart: Extract 479"/>
          <p:cNvSpPr/>
          <p:nvPr/>
        </p:nvSpPr>
        <p:spPr>
          <a:xfrm>
            <a:off x="7537630" y="148072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1" name="Flowchart: Extract 480"/>
          <p:cNvSpPr/>
          <p:nvPr/>
        </p:nvSpPr>
        <p:spPr>
          <a:xfrm>
            <a:off x="6635587" y="133245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2" name="Flowchart: Extract 481"/>
          <p:cNvSpPr/>
          <p:nvPr/>
        </p:nvSpPr>
        <p:spPr>
          <a:xfrm>
            <a:off x="6849772" y="134893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3" name="Flowchart: Extract 482"/>
          <p:cNvSpPr/>
          <p:nvPr/>
        </p:nvSpPr>
        <p:spPr>
          <a:xfrm>
            <a:off x="6787987" y="148485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4" name="Flowchart: Extract 483"/>
          <p:cNvSpPr/>
          <p:nvPr/>
        </p:nvSpPr>
        <p:spPr>
          <a:xfrm>
            <a:off x="6752975" y="142718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5" name="Flowchart: Extract 484"/>
          <p:cNvSpPr/>
          <p:nvPr/>
        </p:nvSpPr>
        <p:spPr>
          <a:xfrm>
            <a:off x="6940387" y="126654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6" name="Flowchart: Extract 485"/>
          <p:cNvSpPr/>
          <p:nvPr/>
        </p:nvSpPr>
        <p:spPr>
          <a:xfrm>
            <a:off x="6967160" y="144366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7" name="Flowchart: Extract 486"/>
          <p:cNvSpPr/>
          <p:nvPr/>
        </p:nvSpPr>
        <p:spPr>
          <a:xfrm>
            <a:off x="7154572" y="128302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8" name="Flowchart: Extract 487"/>
          <p:cNvSpPr/>
          <p:nvPr/>
        </p:nvSpPr>
        <p:spPr>
          <a:xfrm>
            <a:off x="7109260" y="148485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9" name="Flowchart: Extract 488"/>
          <p:cNvSpPr/>
          <p:nvPr/>
        </p:nvSpPr>
        <p:spPr>
          <a:xfrm>
            <a:off x="7278133" y="145601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0" name="Flowchart: Extract 489"/>
          <p:cNvSpPr/>
          <p:nvPr/>
        </p:nvSpPr>
        <p:spPr>
          <a:xfrm>
            <a:off x="7352284" y="144366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1" name="Flowchart: Extract 490"/>
          <p:cNvSpPr/>
          <p:nvPr/>
        </p:nvSpPr>
        <p:spPr>
          <a:xfrm>
            <a:off x="7566469" y="146013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2" name="Flowchart: Extract 491"/>
          <p:cNvSpPr/>
          <p:nvPr/>
        </p:nvSpPr>
        <p:spPr>
          <a:xfrm>
            <a:off x="6635587" y="133245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3" name="Flowchart: Extract 492"/>
          <p:cNvSpPr/>
          <p:nvPr/>
        </p:nvSpPr>
        <p:spPr>
          <a:xfrm>
            <a:off x="6849772" y="134893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4" name="Flowchart: Extract 493"/>
          <p:cNvSpPr/>
          <p:nvPr/>
        </p:nvSpPr>
        <p:spPr>
          <a:xfrm>
            <a:off x="6787987" y="148485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5" name="Flowchart: Extract 494"/>
          <p:cNvSpPr/>
          <p:nvPr/>
        </p:nvSpPr>
        <p:spPr>
          <a:xfrm>
            <a:off x="6752975" y="142718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6" name="Flowchart: Extract 495"/>
          <p:cNvSpPr/>
          <p:nvPr/>
        </p:nvSpPr>
        <p:spPr>
          <a:xfrm>
            <a:off x="6940387" y="126654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7" name="Flowchart: Extract 496"/>
          <p:cNvSpPr/>
          <p:nvPr/>
        </p:nvSpPr>
        <p:spPr>
          <a:xfrm>
            <a:off x="6967160" y="144366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8" name="Flowchart: Extract 497"/>
          <p:cNvSpPr/>
          <p:nvPr/>
        </p:nvSpPr>
        <p:spPr>
          <a:xfrm>
            <a:off x="7154572" y="128302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9" name="Flowchart: Extract 498"/>
          <p:cNvSpPr/>
          <p:nvPr/>
        </p:nvSpPr>
        <p:spPr>
          <a:xfrm>
            <a:off x="7109260" y="1484850"/>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0" name="Flowchart: Extract 499"/>
          <p:cNvSpPr/>
          <p:nvPr/>
        </p:nvSpPr>
        <p:spPr>
          <a:xfrm>
            <a:off x="7278133" y="145601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1" name="Flowchart: Extract 500"/>
          <p:cNvSpPr/>
          <p:nvPr/>
        </p:nvSpPr>
        <p:spPr>
          <a:xfrm>
            <a:off x="7352284" y="144366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2" name="Flowchart: Extract 501"/>
          <p:cNvSpPr/>
          <p:nvPr/>
        </p:nvSpPr>
        <p:spPr>
          <a:xfrm>
            <a:off x="7566469" y="146013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3" name="Flowchart: Extract 502"/>
          <p:cNvSpPr/>
          <p:nvPr/>
        </p:nvSpPr>
        <p:spPr>
          <a:xfrm>
            <a:off x="6787987" y="148485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4" name="Flowchart: Extract 503"/>
          <p:cNvSpPr/>
          <p:nvPr/>
        </p:nvSpPr>
        <p:spPr>
          <a:xfrm>
            <a:off x="7092787" y="141894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5" name="Flowchart: Extract 504"/>
          <p:cNvSpPr/>
          <p:nvPr/>
        </p:nvSpPr>
        <p:spPr>
          <a:xfrm>
            <a:off x="7306972" y="143542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6" name="Flowchart: Extract 505"/>
          <p:cNvSpPr/>
          <p:nvPr/>
        </p:nvSpPr>
        <p:spPr>
          <a:xfrm>
            <a:off x="7101019" y="190910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7" name="Flowchart: Extract 506"/>
          <p:cNvSpPr/>
          <p:nvPr/>
        </p:nvSpPr>
        <p:spPr>
          <a:xfrm>
            <a:off x="7084555" y="197913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8" name="Flowchart: Extract 507"/>
          <p:cNvSpPr/>
          <p:nvPr/>
        </p:nvSpPr>
        <p:spPr>
          <a:xfrm>
            <a:off x="7175170" y="189675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9" name="Flowchart: Extract 508"/>
          <p:cNvSpPr/>
          <p:nvPr/>
        </p:nvSpPr>
        <p:spPr>
          <a:xfrm>
            <a:off x="7389355" y="191322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0" name="Flowchart: Extract 509"/>
          <p:cNvSpPr/>
          <p:nvPr/>
        </p:nvSpPr>
        <p:spPr>
          <a:xfrm>
            <a:off x="7129858" y="188851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1" name="Flowchart: Extract 510"/>
          <p:cNvSpPr/>
          <p:nvPr/>
        </p:nvSpPr>
        <p:spPr>
          <a:xfrm>
            <a:off x="7129858" y="188851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2" name="Flowchart: Extract 511"/>
          <p:cNvSpPr/>
          <p:nvPr/>
        </p:nvSpPr>
        <p:spPr>
          <a:xfrm>
            <a:off x="7142206" y="153015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3" name="Flowchart: Extract 512"/>
          <p:cNvSpPr/>
          <p:nvPr/>
        </p:nvSpPr>
        <p:spPr>
          <a:xfrm>
            <a:off x="7125742" y="160018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4" name="Flowchart: Extract 513"/>
          <p:cNvSpPr/>
          <p:nvPr/>
        </p:nvSpPr>
        <p:spPr>
          <a:xfrm>
            <a:off x="7216357" y="151780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5" name="Flowchart: Extract 514"/>
          <p:cNvSpPr/>
          <p:nvPr/>
        </p:nvSpPr>
        <p:spPr>
          <a:xfrm>
            <a:off x="7243130" y="169491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6" name="Flowchart: Extract 515"/>
          <p:cNvSpPr/>
          <p:nvPr/>
        </p:nvSpPr>
        <p:spPr>
          <a:xfrm>
            <a:off x="7430542" y="153427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7" name="Flowchart: Extract 516"/>
          <p:cNvSpPr/>
          <p:nvPr/>
        </p:nvSpPr>
        <p:spPr>
          <a:xfrm>
            <a:off x="7554103" y="170726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8" name="Flowchart: Extract 517"/>
          <p:cNvSpPr/>
          <p:nvPr/>
        </p:nvSpPr>
        <p:spPr>
          <a:xfrm>
            <a:off x="7171045" y="150956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9" name="Flowchart: Extract 518"/>
          <p:cNvSpPr/>
          <p:nvPr/>
        </p:nvSpPr>
        <p:spPr>
          <a:xfrm>
            <a:off x="7125733" y="171139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0" name="Flowchart: Extract 519"/>
          <p:cNvSpPr/>
          <p:nvPr/>
        </p:nvSpPr>
        <p:spPr>
          <a:xfrm>
            <a:off x="7294606" y="168255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1" name="Flowchart: Extract 520"/>
          <p:cNvSpPr/>
          <p:nvPr/>
        </p:nvSpPr>
        <p:spPr>
          <a:xfrm>
            <a:off x="7368757" y="167020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2" name="Flowchart: Extract 521"/>
          <p:cNvSpPr/>
          <p:nvPr/>
        </p:nvSpPr>
        <p:spPr>
          <a:xfrm>
            <a:off x="7582942" y="168667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3" name="Flowchart: Extract 522"/>
          <p:cNvSpPr/>
          <p:nvPr/>
        </p:nvSpPr>
        <p:spPr>
          <a:xfrm>
            <a:off x="7171045" y="150956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4" name="Flowchart: Extract 523"/>
          <p:cNvSpPr/>
          <p:nvPr/>
        </p:nvSpPr>
        <p:spPr>
          <a:xfrm>
            <a:off x="7125733" y="171139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5" name="Flowchart: Extract 524"/>
          <p:cNvSpPr/>
          <p:nvPr/>
        </p:nvSpPr>
        <p:spPr>
          <a:xfrm>
            <a:off x="7294606" y="168255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6" name="Flowchart: Extract 525"/>
          <p:cNvSpPr/>
          <p:nvPr/>
        </p:nvSpPr>
        <p:spPr>
          <a:xfrm>
            <a:off x="7368757" y="167020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7" name="Flowchart: Extract 526"/>
          <p:cNvSpPr/>
          <p:nvPr/>
        </p:nvSpPr>
        <p:spPr>
          <a:xfrm>
            <a:off x="7582942" y="168667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8" name="Flowchart: Extract 527"/>
          <p:cNvSpPr/>
          <p:nvPr/>
        </p:nvSpPr>
        <p:spPr>
          <a:xfrm>
            <a:off x="7109260" y="164549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9" name="Flowchart: Extract 528"/>
          <p:cNvSpPr/>
          <p:nvPr/>
        </p:nvSpPr>
        <p:spPr>
          <a:xfrm>
            <a:off x="7323445" y="166196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0" name="Flowchart: Extract 529"/>
          <p:cNvSpPr/>
          <p:nvPr/>
        </p:nvSpPr>
        <p:spPr>
          <a:xfrm>
            <a:off x="6462571" y="206150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1" name="Flowchart: Extract 530"/>
          <p:cNvSpPr/>
          <p:nvPr/>
        </p:nvSpPr>
        <p:spPr>
          <a:xfrm>
            <a:off x="6446107" y="213153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2" name="Flowchart: Extract 531"/>
          <p:cNvSpPr/>
          <p:nvPr/>
        </p:nvSpPr>
        <p:spPr>
          <a:xfrm>
            <a:off x="6536722" y="2049156"/>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3" name="Flowchart: Extract 532"/>
          <p:cNvSpPr/>
          <p:nvPr/>
        </p:nvSpPr>
        <p:spPr>
          <a:xfrm>
            <a:off x="6750907" y="2065629"/>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4" name="Flowchart: Extract 533"/>
          <p:cNvSpPr/>
          <p:nvPr/>
        </p:nvSpPr>
        <p:spPr>
          <a:xfrm>
            <a:off x="6491410" y="204091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5" name="Flowchart: Extract 534"/>
          <p:cNvSpPr/>
          <p:nvPr/>
        </p:nvSpPr>
        <p:spPr>
          <a:xfrm>
            <a:off x="6491410" y="204091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6" name="Flowchart: Extract 535"/>
          <p:cNvSpPr/>
          <p:nvPr/>
        </p:nvSpPr>
        <p:spPr>
          <a:xfrm>
            <a:off x="6503758" y="168255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7" name="Flowchart: Extract 536"/>
          <p:cNvSpPr/>
          <p:nvPr/>
        </p:nvSpPr>
        <p:spPr>
          <a:xfrm>
            <a:off x="6487294" y="175258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8" name="Flowchart: Extract 537"/>
          <p:cNvSpPr/>
          <p:nvPr/>
        </p:nvSpPr>
        <p:spPr>
          <a:xfrm>
            <a:off x="6577909" y="167020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9" name="Flowchart: Extract 538"/>
          <p:cNvSpPr/>
          <p:nvPr/>
        </p:nvSpPr>
        <p:spPr>
          <a:xfrm>
            <a:off x="6604682" y="184731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0" name="Flowchart: Extract 539"/>
          <p:cNvSpPr/>
          <p:nvPr/>
        </p:nvSpPr>
        <p:spPr>
          <a:xfrm>
            <a:off x="6792094" y="168667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1" name="Flowchart: Extract 540"/>
          <p:cNvSpPr/>
          <p:nvPr/>
        </p:nvSpPr>
        <p:spPr>
          <a:xfrm>
            <a:off x="6915655" y="1859667"/>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2" name="Flowchart: Extract 541"/>
          <p:cNvSpPr/>
          <p:nvPr/>
        </p:nvSpPr>
        <p:spPr>
          <a:xfrm>
            <a:off x="6532597" y="166196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3" name="Flowchart: Extract 542"/>
          <p:cNvSpPr/>
          <p:nvPr/>
        </p:nvSpPr>
        <p:spPr>
          <a:xfrm>
            <a:off x="6487285" y="186379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4" name="Flowchart: Extract 543"/>
          <p:cNvSpPr/>
          <p:nvPr/>
        </p:nvSpPr>
        <p:spPr>
          <a:xfrm>
            <a:off x="6656158" y="183495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5" name="Flowchart: Extract 544"/>
          <p:cNvSpPr/>
          <p:nvPr/>
        </p:nvSpPr>
        <p:spPr>
          <a:xfrm>
            <a:off x="6730309" y="182260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6" name="Flowchart: Extract 545"/>
          <p:cNvSpPr/>
          <p:nvPr/>
        </p:nvSpPr>
        <p:spPr>
          <a:xfrm>
            <a:off x="6944494" y="183907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7" name="Flowchart: Extract 546"/>
          <p:cNvSpPr/>
          <p:nvPr/>
        </p:nvSpPr>
        <p:spPr>
          <a:xfrm>
            <a:off x="6532597" y="166196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8" name="Flowchart: Extract 547"/>
          <p:cNvSpPr/>
          <p:nvPr/>
        </p:nvSpPr>
        <p:spPr>
          <a:xfrm>
            <a:off x="6487285" y="1863792"/>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9" name="Flowchart: Extract 548"/>
          <p:cNvSpPr/>
          <p:nvPr/>
        </p:nvSpPr>
        <p:spPr>
          <a:xfrm>
            <a:off x="6656158" y="1834953"/>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0" name="Flowchart: Extract 549"/>
          <p:cNvSpPr/>
          <p:nvPr/>
        </p:nvSpPr>
        <p:spPr>
          <a:xfrm>
            <a:off x="6730309" y="1822605"/>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1" name="Flowchart: Extract 550"/>
          <p:cNvSpPr/>
          <p:nvPr/>
        </p:nvSpPr>
        <p:spPr>
          <a:xfrm>
            <a:off x="6944494" y="1839078"/>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2" name="Flowchart: Extract 551"/>
          <p:cNvSpPr/>
          <p:nvPr/>
        </p:nvSpPr>
        <p:spPr>
          <a:xfrm>
            <a:off x="6470812" y="1797891"/>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3" name="Flowchart: Extract 552"/>
          <p:cNvSpPr/>
          <p:nvPr/>
        </p:nvSpPr>
        <p:spPr>
          <a:xfrm>
            <a:off x="6684997" y="1814364"/>
            <a:ext cx="111210" cy="123568"/>
          </a:xfrm>
          <a:prstGeom prst="flowChartExtra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7" name="Picture 3" descr="C:\Users\christopher.burton\Desktop\CBF - PB\Images\AKHIL BAKHSHI 7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3976" y="3867152"/>
            <a:ext cx="1618114" cy="1213585"/>
          </a:xfrm>
          <a:prstGeom prst="rect">
            <a:avLst/>
          </a:prstGeom>
          <a:noFill/>
          <a:extLst>
            <a:ext uri="{909E8E84-426E-40DD-AFC4-6F175D3DCCD1}">
              <a14:hiddenFill xmlns:a14="http://schemas.microsoft.com/office/drawing/2010/main">
                <a:solidFill>
                  <a:srgbClr val="FFFFFF"/>
                </a:solidFill>
              </a14:hiddenFill>
            </a:ext>
          </a:extLst>
        </p:spPr>
      </p:pic>
      <p:sp>
        <p:nvSpPr>
          <p:cNvPr id="556" name="TextBox 555"/>
          <p:cNvSpPr txBox="1"/>
          <p:nvPr/>
        </p:nvSpPr>
        <p:spPr>
          <a:xfrm>
            <a:off x="2574325" y="3908347"/>
            <a:ext cx="1152544" cy="1323439"/>
          </a:xfrm>
          <a:prstGeom prst="rect">
            <a:avLst/>
          </a:prstGeom>
          <a:noFill/>
        </p:spPr>
        <p:txBody>
          <a:bodyPr wrap="square" rtlCol="0">
            <a:spAutoFit/>
          </a:bodyPr>
          <a:lstStyle/>
          <a:p>
            <a:r>
              <a:rPr lang="en-GB" sz="8000" dirty="0">
                <a:solidFill>
                  <a:srgbClr val="FF0000"/>
                </a:solidFill>
                <a:latin typeface="Webdings" pitchFamily="18" charset="2"/>
              </a:rPr>
              <a:t>r</a:t>
            </a:r>
          </a:p>
        </p:txBody>
      </p:sp>
      <p:sp>
        <p:nvSpPr>
          <p:cNvPr id="559" name="TextBox 558"/>
          <p:cNvSpPr txBox="1"/>
          <p:nvPr/>
        </p:nvSpPr>
        <p:spPr>
          <a:xfrm>
            <a:off x="4828098" y="3352782"/>
            <a:ext cx="1152544" cy="2215991"/>
          </a:xfrm>
          <a:prstGeom prst="rect">
            <a:avLst/>
          </a:prstGeom>
          <a:noFill/>
        </p:spPr>
        <p:txBody>
          <a:bodyPr wrap="square" rtlCol="0">
            <a:spAutoFit/>
          </a:bodyPr>
          <a:lstStyle/>
          <a:p>
            <a:r>
              <a:rPr lang="en-GB" sz="13800" dirty="0" smtClean="0">
                <a:solidFill>
                  <a:srgbClr val="009900"/>
                </a:solidFill>
                <a:latin typeface="Webdings" pitchFamily="18" charset="2"/>
              </a:rPr>
              <a:t>a</a:t>
            </a:r>
            <a:endParaRPr lang="en-GB" sz="13800" dirty="0">
              <a:solidFill>
                <a:srgbClr val="009900"/>
              </a:solidFill>
              <a:latin typeface="Webdings" pitchFamily="18" charset="2"/>
            </a:endParaRPr>
          </a:p>
        </p:txBody>
      </p:sp>
    </p:spTree>
    <p:extLst>
      <p:ext uri="{BB962C8B-B14F-4D97-AF65-F5344CB8AC3E}">
        <p14:creationId xmlns:p14="http://schemas.microsoft.com/office/powerpoint/2010/main" val="223138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 y="-857250"/>
            <a:ext cx="9144002" cy="6858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17440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 y="-857250"/>
            <a:ext cx="9144002"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8171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Grp="1" noChangeAspect="1" noChangeArrowheads="1"/>
          </p:cNvPicPr>
          <p:nvPr>
            <p:ph idx="4294967295"/>
          </p:nvPr>
        </p:nvPicPr>
        <p:blipFill rotWithShape="1">
          <a:blip r:embed="rId3" cstate="print">
            <a:extLst>
              <a:ext uri="{28A0092B-C50C-407E-A947-70E740481C1C}">
                <a14:useLocalDpi xmlns:a14="http://schemas.microsoft.com/office/drawing/2010/main" val="0"/>
              </a:ext>
            </a:extLst>
          </a:blip>
          <a:srcRect l="13214" b="7542"/>
          <a:stretch/>
        </p:blipFill>
        <p:spPr>
          <a:xfrm>
            <a:off x="0" y="144111"/>
            <a:ext cx="5674850" cy="5143500"/>
          </a:xfrm>
        </p:spPr>
      </p:pic>
      <p:sp>
        <p:nvSpPr>
          <p:cNvPr id="13316" name="Content Placeholder 1"/>
          <p:cNvSpPr>
            <a:spLocks/>
          </p:cNvSpPr>
          <p:nvPr/>
        </p:nvSpPr>
        <p:spPr bwMode="auto">
          <a:xfrm>
            <a:off x="3267917" y="2398667"/>
            <a:ext cx="5807075"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765" tIns="32386" rIns="64765" bIns="32386"/>
          <a:lstStyle/>
          <a:p>
            <a:pPr marL="177800" indent="-177800" defTabSz="787400" eaLnBrk="0" hangingPunct="0">
              <a:lnSpc>
                <a:spcPts val="3200"/>
              </a:lnSpc>
              <a:spcBef>
                <a:spcPts val="1200"/>
              </a:spcBef>
              <a:buClr>
                <a:schemeClr val="bg1"/>
              </a:buClr>
            </a:pPr>
            <a:r>
              <a:rPr lang="en-GB" sz="3200" i="0" dirty="0">
                <a:latin typeface="JCBEuro Roman" pitchFamily="2" charset="0"/>
              </a:rPr>
              <a:t>“JCB remains a family business”</a:t>
            </a:r>
          </a:p>
        </p:txBody>
      </p:sp>
      <p:sp>
        <p:nvSpPr>
          <p:cNvPr id="13317" name="Content Placeholder 1"/>
          <p:cNvSpPr>
            <a:spLocks/>
          </p:cNvSpPr>
          <p:nvPr/>
        </p:nvSpPr>
        <p:spPr bwMode="auto">
          <a:xfrm>
            <a:off x="5580905" y="2979998"/>
            <a:ext cx="2854325"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765" tIns="32386" rIns="64765" bIns="32386"/>
          <a:lstStyle/>
          <a:p>
            <a:pPr marL="174625" indent="-174625" algn="r" defTabSz="787400" eaLnBrk="0" hangingPunct="0">
              <a:lnSpc>
                <a:spcPts val="1600"/>
              </a:lnSpc>
              <a:spcBef>
                <a:spcPts val="1200"/>
              </a:spcBef>
              <a:buClr>
                <a:schemeClr val="bg1"/>
              </a:buClr>
            </a:pPr>
            <a:r>
              <a:rPr lang="en-GB" sz="1600" i="0" dirty="0" smtClean="0">
                <a:latin typeface="JCBEuro Roman" pitchFamily="2" charset="0"/>
              </a:rPr>
              <a:t>Lord </a:t>
            </a:r>
            <a:r>
              <a:rPr lang="en-GB" sz="1600" i="0" dirty="0" err="1">
                <a:latin typeface="JCBEuro Roman" pitchFamily="2" charset="0"/>
              </a:rPr>
              <a:t>Bamford</a:t>
            </a:r>
            <a:r>
              <a:rPr lang="en-GB" sz="1600" i="0" dirty="0">
                <a:latin typeface="JCBEuro Roman" pitchFamily="2" charset="0"/>
              </a:rPr>
              <a:t/>
            </a:r>
            <a:br>
              <a:rPr lang="en-GB" sz="1600" i="0" dirty="0">
                <a:latin typeface="JCBEuro Roman" pitchFamily="2" charset="0"/>
              </a:rPr>
            </a:br>
            <a:r>
              <a:rPr lang="en-GB" sz="1400" i="0" dirty="0">
                <a:latin typeface="JCBEuro Roman" pitchFamily="2" charset="0"/>
              </a:rPr>
              <a:t>Chairman, JCB Group</a:t>
            </a:r>
          </a:p>
        </p:txBody>
      </p:sp>
      <p:sp>
        <p:nvSpPr>
          <p:cNvPr id="8" name="Title 1"/>
          <p:cNvSpPr txBox="1">
            <a:spLocks/>
          </p:cNvSpPr>
          <p:nvPr/>
        </p:nvSpPr>
        <p:spPr bwMode="auto">
          <a:xfrm>
            <a:off x="1201287" y="1399702"/>
            <a:ext cx="7283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3" tIns="45706" rIns="91413" bIns="45706"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JCBEuro Roman" pitchFamily="2" charset="0"/>
              </a:defRPr>
            </a:lvl2pPr>
            <a:lvl3pPr algn="l" rtl="0" eaLnBrk="0" fontAlgn="base" hangingPunct="0">
              <a:spcBef>
                <a:spcPct val="0"/>
              </a:spcBef>
              <a:spcAft>
                <a:spcPct val="0"/>
              </a:spcAft>
              <a:defRPr sz="2800">
                <a:solidFill>
                  <a:schemeClr val="tx2"/>
                </a:solidFill>
                <a:latin typeface="JCBEuro Roman" pitchFamily="2" charset="0"/>
              </a:defRPr>
            </a:lvl3pPr>
            <a:lvl4pPr algn="l" rtl="0" eaLnBrk="0" fontAlgn="base" hangingPunct="0">
              <a:spcBef>
                <a:spcPct val="0"/>
              </a:spcBef>
              <a:spcAft>
                <a:spcPct val="0"/>
              </a:spcAft>
              <a:defRPr sz="2800">
                <a:solidFill>
                  <a:schemeClr val="tx2"/>
                </a:solidFill>
                <a:latin typeface="JCBEuro Roman" pitchFamily="2" charset="0"/>
              </a:defRPr>
            </a:lvl4pPr>
            <a:lvl5pPr algn="l" rtl="0" eaLnBrk="0" fontAlgn="base" hangingPunct="0">
              <a:spcBef>
                <a:spcPct val="0"/>
              </a:spcBef>
              <a:spcAft>
                <a:spcPct val="0"/>
              </a:spcAft>
              <a:defRPr sz="2800">
                <a:solidFill>
                  <a:schemeClr val="tx2"/>
                </a:solidFill>
                <a:latin typeface="JCBEuro Roman" pitchFamily="2" charset="0"/>
              </a:defRPr>
            </a:lvl5pPr>
            <a:lvl6pPr marL="457063" algn="l" rtl="0" fontAlgn="base">
              <a:spcBef>
                <a:spcPct val="0"/>
              </a:spcBef>
              <a:spcAft>
                <a:spcPct val="0"/>
              </a:spcAft>
              <a:defRPr sz="2800">
                <a:solidFill>
                  <a:schemeClr val="tx2"/>
                </a:solidFill>
                <a:latin typeface="JCBEuro Roman" pitchFamily="2" charset="0"/>
              </a:defRPr>
            </a:lvl6pPr>
            <a:lvl7pPr marL="914126" algn="l" rtl="0" fontAlgn="base">
              <a:spcBef>
                <a:spcPct val="0"/>
              </a:spcBef>
              <a:spcAft>
                <a:spcPct val="0"/>
              </a:spcAft>
              <a:defRPr sz="2800">
                <a:solidFill>
                  <a:schemeClr val="tx2"/>
                </a:solidFill>
                <a:latin typeface="JCBEuro Roman" pitchFamily="2" charset="0"/>
              </a:defRPr>
            </a:lvl7pPr>
            <a:lvl8pPr marL="1371189" algn="l" rtl="0" fontAlgn="base">
              <a:spcBef>
                <a:spcPct val="0"/>
              </a:spcBef>
              <a:spcAft>
                <a:spcPct val="0"/>
              </a:spcAft>
              <a:defRPr sz="2800">
                <a:solidFill>
                  <a:schemeClr val="tx2"/>
                </a:solidFill>
                <a:latin typeface="JCBEuro Roman" pitchFamily="2" charset="0"/>
              </a:defRPr>
            </a:lvl8pPr>
            <a:lvl9pPr marL="1828251" algn="l" rtl="0" fontAlgn="base">
              <a:spcBef>
                <a:spcPct val="0"/>
              </a:spcBef>
              <a:spcAft>
                <a:spcPct val="0"/>
              </a:spcAft>
              <a:defRPr sz="2800">
                <a:solidFill>
                  <a:schemeClr val="tx2"/>
                </a:solidFill>
                <a:latin typeface="JCBEuro Roman" pitchFamily="2" charset="0"/>
              </a:defRPr>
            </a:lvl9pPr>
          </a:lstStyle>
          <a:p>
            <a:pPr algn="r"/>
            <a:r>
              <a:rPr lang="en-GB" sz="3600" i="0" dirty="0" smtClean="0">
                <a:latin typeface="JCBEuro Bold" pitchFamily="2" charset="0"/>
              </a:rPr>
              <a:t>A New Generation</a:t>
            </a:r>
            <a:endParaRPr lang="en-GB" sz="3600" i="0" dirty="0">
              <a:latin typeface="JCBEuro Bold"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1150"/>
                            </p:stCondLst>
                            <p:childTnLst>
                              <p:par>
                                <p:cTn id="9" presetID="10" presetClass="entr" presetSubtype="0" fill="hold" grpId="0" nodeType="afterEffect">
                                  <p:stCondLst>
                                    <p:cond delay="0"/>
                                  </p:stCondLst>
                                  <p:childTnLst>
                                    <p:set>
                                      <p:cBhvr>
                                        <p:cTn id="10" dur="1" fill="hold">
                                          <p:stCondLst>
                                            <p:cond delay="0"/>
                                          </p:stCondLst>
                                        </p:cTn>
                                        <p:tgtEl>
                                          <p:spTgt spid="13316"/>
                                        </p:tgtEl>
                                        <p:attrNameLst>
                                          <p:attrName>style.visibility</p:attrName>
                                        </p:attrNameLst>
                                      </p:cBhvr>
                                      <p:to>
                                        <p:strVal val="visible"/>
                                      </p:to>
                                    </p:set>
                                    <p:animEffect transition="in" filter="fade">
                                      <p:cBhvr>
                                        <p:cTn id="11" dur="1000"/>
                                        <p:tgtEl>
                                          <p:spTgt spid="13316"/>
                                        </p:tgtEl>
                                      </p:cBhvr>
                                    </p:animEffect>
                                  </p:childTnLst>
                                </p:cTn>
                              </p:par>
                            </p:childTnLst>
                          </p:cTn>
                        </p:par>
                        <p:par>
                          <p:cTn id="12" fill="hold">
                            <p:stCondLst>
                              <p:cond delay="2150"/>
                            </p:stCondLst>
                            <p:childTnLst>
                              <p:par>
                                <p:cTn id="13" presetID="42" presetClass="entr" presetSubtype="0" fill="hold" grpId="0" nodeType="afterEffect">
                                  <p:stCondLst>
                                    <p:cond delay="0"/>
                                  </p:stCondLst>
                                  <p:childTnLst>
                                    <p:set>
                                      <p:cBhvr>
                                        <p:cTn id="14" dur="1" fill="hold">
                                          <p:stCondLst>
                                            <p:cond delay="0"/>
                                          </p:stCondLst>
                                        </p:cTn>
                                        <p:tgtEl>
                                          <p:spTgt spid="13317"/>
                                        </p:tgtEl>
                                        <p:attrNameLst>
                                          <p:attrName>style.visibility</p:attrName>
                                        </p:attrNameLst>
                                      </p:cBhvr>
                                      <p:to>
                                        <p:strVal val="visible"/>
                                      </p:to>
                                    </p:set>
                                    <p:animEffect transition="in" filter="fade">
                                      <p:cBhvr>
                                        <p:cTn id="15" dur="1000"/>
                                        <p:tgtEl>
                                          <p:spTgt spid="13317"/>
                                        </p:tgtEl>
                                      </p:cBhvr>
                                    </p:animEffect>
                                    <p:anim calcmode="lin" valueType="num">
                                      <p:cBhvr>
                                        <p:cTn id="16" dur="1000" fill="hold"/>
                                        <p:tgtEl>
                                          <p:spTgt spid="13317"/>
                                        </p:tgtEl>
                                        <p:attrNameLst>
                                          <p:attrName>ppt_x</p:attrName>
                                        </p:attrNameLst>
                                      </p:cBhvr>
                                      <p:tavLst>
                                        <p:tav tm="0">
                                          <p:val>
                                            <p:strVal val="#ppt_x"/>
                                          </p:val>
                                        </p:tav>
                                        <p:tav tm="100000">
                                          <p:val>
                                            <p:strVal val="#ppt_x"/>
                                          </p:val>
                                        </p:tav>
                                      </p:tavLst>
                                    </p:anim>
                                    <p:anim calcmode="lin" valueType="num">
                                      <p:cBhvr>
                                        <p:cTn id="17" dur="1000" fill="hold"/>
                                        <p:tgtEl>
                                          <p:spTgt spid="133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P spid="1331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 y="-857250"/>
            <a:ext cx="9144001"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3103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3DX S\3DX Centre trench 2 mid.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144001" cy="5143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95929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3997" y="861451"/>
            <a:ext cx="8834428" cy="3556000"/>
          </a:xfrm>
        </p:spPr>
        <p:txBody>
          <a:bodyPr/>
          <a:lstStyle/>
          <a:p>
            <a:pPr marL="0" indent="0" algn="ctr">
              <a:lnSpc>
                <a:spcPct val="100000"/>
              </a:lnSpc>
              <a:spcBef>
                <a:spcPts val="0"/>
              </a:spcBef>
              <a:buNone/>
            </a:pPr>
            <a:r>
              <a:rPr lang="en-GB" sz="3600" dirty="0" smtClean="0">
                <a:latin typeface="JCBEuro Bold" pitchFamily="2" charset="0"/>
              </a:rPr>
              <a:t>“Rural </a:t>
            </a:r>
            <a:r>
              <a:rPr lang="en-GB" sz="3600" dirty="0">
                <a:latin typeface="JCBEuro Bold" pitchFamily="2" charset="0"/>
              </a:rPr>
              <a:t>roads are found to have greater economic impact than any other investment - before education, agriculture and health in India, Thailand, China, Ethiopia and </a:t>
            </a:r>
            <a:r>
              <a:rPr lang="en-GB" sz="3600" dirty="0" smtClean="0">
                <a:latin typeface="JCBEuro Bold" pitchFamily="2" charset="0"/>
              </a:rPr>
              <a:t>Uganda”</a:t>
            </a:r>
            <a:endParaRPr lang="en-GB" sz="3600" dirty="0">
              <a:latin typeface="JCBEuro Bold" pitchFamily="2" charset="0"/>
            </a:endParaRPr>
          </a:p>
          <a:p>
            <a:pPr marL="0" indent="0" algn="ctr">
              <a:buNone/>
            </a:pPr>
            <a:endParaRPr lang="en-GB" sz="3600" dirty="0">
              <a:latin typeface="JCBEuro Bold" pitchFamily="2" charset="0"/>
            </a:endParaRPr>
          </a:p>
          <a:p>
            <a:pPr marL="0" indent="0" algn="ctr">
              <a:buNone/>
            </a:pPr>
            <a:endParaRPr lang="en-GB" sz="3600" dirty="0">
              <a:latin typeface="JCBEuro Bold" pitchFamily="2" charset="0"/>
            </a:endParaRPr>
          </a:p>
        </p:txBody>
      </p:sp>
      <p:sp>
        <p:nvSpPr>
          <p:cNvPr id="4" name="Content Placeholder 1"/>
          <p:cNvSpPr txBox="1">
            <a:spLocks/>
          </p:cNvSpPr>
          <p:nvPr/>
        </p:nvSpPr>
        <p:spPr bwMode="auto">
          <a:xfrm>
            <a:off x="323529" y="4123331"/>
            <a:ext cx="8495085" cy="756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rgbClr val="FF9900"/>
              </a:buClr>
              <a:buChar char="•"/>
              <a:defRPr sz="2400">
                <a:solidFill>
                  <a:schemeClr val="tx1"/>
                </a:solidFill>
                <a:latin typeface="+mn-lt"/>
                <a:ea typeface="+mn-ea"/>
                <a:cs typeface="+mn-cs"/>
              </a:defRPr>
            </a:lvl1pPr>
            <a:lvl2pPr marL="541338" indent="-180975" algn="l" rtl="0" eaLnBrk="1" fontAlgn="base" hangingPunct="1">
              <a:spcBef>
                <a:spcPct val="20000"/>
              </a:spcBef>
              <a:spcAft>
                <a:spcPct val="0"/>
              </a:spcAft>
              <a:buClr>
                <a:srgbClr val="FF9900"/>
              </a:buClr>
              <a:buFont typeface="JCBEuro Roman" pitchFamily="2" charset="0"/>
              <a:buChar char="–"/>
              <a:defRPr sz="2400">
                <a:solidFill>
                  <a:schemeClr val="tx1"/>
                </a:solidFill>
                <a:latin typeface="+mn-lt"/>
              </a:defRPr>
            </a:lvl2pPr>
            <a:lvl3pPr marL="895350" indent="-174625" algn="l" rtl="0" eaLnBrk="1" fontAlgn="base" hangingPunct="1">
              <a:spcBef>
                <a:spcPct val="20000"/>
              </a:spcBef>
              <a:spcAft>
                <a:spcPct val="0"/>
              </a:spcAft>
              <a:buClr>
                <a:srgbClr val="FF9900"/>
              </a:buClr>
              <a:buFont typeface="JCBEuro Roman" pitchFamily="2" charset="0"/>
              <a:buChar char="–"/>
              <a:defRPr sz="2400">
                <a:solidFill>
                  <a:schemeClr val="tx1"/>
                </a:solidFill>
                <a:latin typeface="+mn-lt"/>
              </a:defRPr>
            </a:lvl3pPr>
            <a:lvl4pPr marL="1257300" indent="-180975" algn="l" rtl="0" eaLnBrk="1" fontAlgn="base" hangingPunct="1">
              <a:spcBef>
                <a:spcPct val="20000"/>
              </a:spcBef>
              <a:spcAft>
                <a:spcPct val="0"/>
              </a:spcAft>
              <a:buClr>
                <a:srgbClr val="FF9900"/>
              </a:buClr>
              <a:buFont typeface="JCBEuro Roman" pitchFamily="2" charset="0"/>
              <a:buChar char="–"/>
              <a:defRPr sz="2400">
                <a:solidFill>
                  <a:schemeClr val="tx1"/>
                </a:solidFill>
                <a:latin typeface="+mn-lt"/>
              </a:defRPr>
            </a:lvl4pPr>
            <a:lvl5pPr marL="1619250" indent="-180975" algn="l" rtl="0" eaLnBrk="1" fontAlgn="base" hangingPunct="1">
              <a:spcBef>
                <a:spcPct val="20000"/>
              </a:spcBef>
              <a:spcAft>
                <a:spcPct val="0"/>
              </a:spcAft>
              <a:buClr>
                <a:srgbClr val="FF9900"/>
              </a:buClr>
              <a:buFont typeface="JCBEuro Roman" pitchFamily="2" charset="0"/>
              <a:buChar char="–"/>
              <a:defRPr sz="2400">
                <a:solidFill>
                  <a:schemeClr val="tx1"/>
                </a:solidFill>
                <a:latin typeface="+mn-lt"/>
              </a:defRPr>
            </a:lvl5pPr>
            <a:lvl6pPr marL="2514600" indent="-228600" algn="l" rtl="0" eaLnBrk="1" fontAlgn="base" hangingPunct="1">
              <a:spcBef>
                <a:spcPct val="20000"/>
              </a:spcBef>
              <a:spcAft>
                <a:spcPct val="0"/>
              </a:spcAft>
              <a:buChar char="»"/>
              <a:defRPr sz="800">
                <a:solidFill>
                  <a:schemeClr val="tx1"/>
                </a:solidFill>
                <a:latin typeface="+mn-lt"/>
              </a:defRPr>
            </a:lvl6pPr>
            <a:lvl7pPr marL="2971800" indent="-228600" algn="l" rtl="0" eaLnBrk="1" fontAlgn="base" hangingPunct="1">
              <a:spcBef>
                <a:spcPct val="20000"/>
              </a:spcBef>
              <a:spcAft>
                <a:spcPct val="0"/>
              </a:spcAft>
              <a:buChar char="»"/>
              <a:defRPr sz="800">
                <a:solidFill>
                  <a:schemeClr val="tx1"/>
                </a:solidFill>
                <a:latin typeface="+mn-lt"/>
              </a:defRPr>
            </a:lvl7pPr>
            <a:lvl8pPr marL="3429000" indent="-228600" algn="l" rtl="0" eaLnBrk="1" fontAlgn="base" hangingPunct="1">
              <a:spcBef>
                <a:spcPct val="20000"/>
              </a:spcBef>
              <a:spcAft>
                <a:spcPct val="0"/>
              </a:spcAft>
              <a:buChar char="»"/>
              <a:defRPr sz="800">
                <a:solidFill>
                  <a:schemeClr val="tx1"/>
                </a:solidFill>
                <a:latin typeface="+mn-lt"/>
              </a:defRPr>
            </a:lvl8pPr>
            <a:lvl9pPr marL="3886200" indent="-228600" algn="l" rtl="0" eaLnBrk="1" fontAlgn="base" hangingPunct="1">
              <a:spcBef>
                <a:spcPct val="20000"/>
              </a:spcBef>
              <a:spcAft>
                <a:spcPct val="0"/>
              </a:spcAft>
              <a:buChar char="»"/>
              <a:defRPr sz="800">
                <a:solidFill>
                  <a:schemeClr val="tx1"/>
                </a:solidFill>
                <a:latin typeface="+mn-lt"/>
              </a:defRPr>
            </a:lvl9pPr>
          </a:lstStyle>
          <a:p>
            <a:pPr marL="0" indent="0" algn="ctr">
              <a:buFontTx/>
              <a:buNone/>
            </a:pPr>
            <a:r>
              <a:rPr lang="en-GB" i="0" dirty="0" err="1">
                <a:latin typeface="JCBEuro Bold" pitchFamily="2" charset="0"/>
              </a:rPr>
              <a:t>Maryvonne</a:t>
            </a:r>
            <a:r>
              <a:rPr lang="en-GB" i="0" dirty="0">
                <a:latin typeface="JCBEuro Bold" pitchFamily="2" charset="0"/>
              </a:rPr>
              <a:t> </a:t>
            </a:r>
            <a:r>
              <a:rPr lang="en-GB" i="0" dirty="0" err="1" smtClean="0">
                <a:latin typeface="JCBEuro Bold" pitchFamily="2" charset="0"/>
              </a:rPr>
              <a:t>Plessis-Fraissard</a:t>
            </a:r>
            <a:endParaRPr lang="en-GB" i="0" dirty="0" smtClean="0">
              <a:latin typeface="JCBEuro Bold" pitchFamily="2" charset="0"/>
            </a:endParaRPr>
          </a:p>
          <a:p>
            <a:pPr marL="0" indent="0" algn="ctr">
              <a:buFontTx/>
              <a:buNone/>
            </a:pPr>
            <a:r>
              <a:rPr lang="en-GB" sz="1800" i="0" dirty="0" smtClean="0">
                <a:latin typeface="JCBEuro Bold" pitchFamily="2" charset="0"/>
              </a:rPr>
              <a:t>Former Director </a:t>
            </a:r>
            <a:r>
              <a:rPr lang="en-GB" sz="1800" i="0" dirty="0">
                <a:latin typeface="JCBEuro Bold" pitchFamily="2" charset="0"/>
              </a:rPr>
              <a:t>for Transport and Urban </a:t>
            </a:r>
            <a:r>
              <a:rPr lang="en-GB" sz="1800" i="0" dirty="0" smtClean="0">
                <a:latin typeface="JCBEuro Bold" pitchFamily="2" charset="0"/>
              </a:rPr>
              <a:t>Development – World Bank</a:t>
            </a:r>
          </a:p>
          <a:p>
            <a:pPr marL="0" indent="0" algn="ctr">
              <a:buFontTx/>
              <a:buNone/>
            </a:pPr>
            <a:endParaRPr lang="en-GB" sz="4400" i="0" dirty="0">
              <a:latin typeface="JCBEuro Bold" pitchFamily="2" charset="0"/>
            </a:endParaRPr>
          </a:p>
        </p:txBody>
      </p:sp>
    </p:spTree>
    <p:extLst>
      <p:ext uri="{BB962C8B-B14F-4D97-AF65-F5344CB8AC3E}">
        <p14:creationId xmlns:p14="http://schemas.microsoft.com/office/powerpoint/2010/main" val="169748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51520" y="1250499"/>
            <a:ext cx="8568209" cy="698518"/>
            <a:chOff x="251520" y="1412776"/>
            <a:chExt cx="8568209" cy="698518"/>
          </a:xfrm>
        </p:grpSpPr>
        <p:pic>
          <p:nvPicPr>
            <p:cNvPr id="12" name="Picture 11" descr="3CX.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1577" y="1412776"/>
              <a:ext cx="1368152" cy="698518"/>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2160" y="1412776"/>
              <a:ext cx="1366665" cy="698518"/>
            </a:xfrm>
            <a:prstGeom prst="rect">
              <a:avLst/>
            </a:prstGeom>
          </p:spPr>
        </p:pic>
        <p:pic>
          <p:nvPicPr>
            <p:cNvPr id="14" name="Picture 13" descr="3CX.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257" y="1412776"/>
              <a:ext cx="1368152" cy="698518"/>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1840" y="1412776"/>
              <a:ext cx="1366665" cy="698518"/>
            </a:xfrm>
            <a:prstGeom prst="rect">
              <a:avLst/>
            </a:prstGeom>
          </p:spPr>
        </p:pic>
        <p:pic>
          <p:nvPicPr>
            <p:cNvPr id="16" name="Picture 15" descr="3CX.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0937" y="1412776"/>
              <a:ext cx="1368152" cy="698518"/>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1412776"/>
              <a:ext cx="1366665" cy="698518"/>
            </a:xfrm>
            <a:prstGeom prst="rect">
              <a:avLst/>
            </a:prstGeom>
          </p:spPr>
        </p:pic>
      </p:grpSp>
      <p:sp>
        <p:nvSpPr>
          <p:cNvPr id="18" name="Rectangle 17"/>
          <p:cNvSpPr/>
          <p:nvPr/>
        </p:nvSpPr>
        <p:spPr>
          <a:xfrm>
            <a:off x="0" y="2061635"/>
            <a:ext cx="9144000" cy="9579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0" lang="en-US" sz="5400" b="0" i="0" u="none" strike="noStrike" kern="0" cap="none" spc="0" normalizeH="0" baseline="0" noProof="0" dirty="0" smtClean="0">
                <a:ln>
                  <a:noFill/>
                </a:ln>
                <a:solidFill>
                  <a:srgbClr val="FF9F04"/>
                </a:solidFill>
                <a:effectLst/>
                <a:uLnTx/>
                <a:uFillTx/>
                <a:latin typeface="JCBEuro Bold" pitchFamily="2" charset="0"/>
                <a:ea typeface="ＭＳ Ｐゴシック" charset="0"/>
                <a:cs typeface="ＭＳ Ｐゴシック" charset="0"/>
              </a:rPr>
              <a:t>1</a:t>
            </a:r>
            <a:r>
              <a:rPr kumimoji="0" lang="en-US" sz="4400" b="0" i="0" u="none" strike="noStrike" kern="0" cap="none" spc="0" normalizeH="0" baseline="0" noProof="0" dirty="0" smtClean="0">
                <a:ln>
                  <a:noFill/>
                </a:ln>
                <a:solidFill>
                  <a:srgbClr val="000000"/>
                </a:solidFill>
                <a:effectLst/>
                <a:uLnTx/>
                <a:uFillTx/>
                <a:latin typeface="JCBEuro Bold" pitchFamily="2" charset="0"/>
                <a:ea typeface="ＭＳ Ｐゴシック" charset="0"/>
                <a:cs typeface="ＭＳ Ｐゴシック" charset="0"/>
              </a:rPr>
              <a:t> out of every </a:t>
            </a:r>
            <a:r>
              <a:rPr kumimoji="0" lang="en-US" sz="5400" b="0" i="0" u="none" strike="noStrike" kern="0" cap="none" spc="0" normalizeH="0" baseline="0" noProof="0" dirty="0" smtClean="0">
                <a:ln>
                  <a:noFill/>
                </a:ln>
                <a:solidFill>
                  <a:srgbClr val="FF9F04"/>
                </a:solidFill>
                <a:effectLst/>
                <a:uLnTx/>
                <a:uFillTx/>
                <a:latin typeface="JCBEuro Bold" pitchFamily="2" charset="0"/>
                <a:ea typeface="ＭＳ Ｐゴシック" charset="0"/>
                <a:cs typeface="ＭＳ Ｐゴシック" charset="0"/>
              </a:rPr>
              <a:t>2</a:t>
            </a:r>
            <a:r>
              <a:rPr kumimoji="0" lang="en-US" sz="4400" b="0" i="0" u="none" strike="noStrike" kern="0" cap="none" spc="0" normalizeH="0" baseline="0" noProof="0" dirty="0" smtClean="0">
                <a:ln>
                  <a:noFill/>
                </a:ln>
                <a:solidFill>
                  <a:srgbClr val="000000"/>
                </a:solidFill>
                <a:effectLst/>
                <a:uLnTx/>
                <a:uFillTx/>
                <a:latin typeface="JCBEuro Bold" pitchFamily="2" charset="0"/>
                <a:ea typeface="ＭＳ Ｐゴシック" charset="0"/>
                <a:cs typeface="ＭＳ Ｐゴシック" charset="0"/>
              </a:rPr>
              <a:t> is a JCB</a:t>
            </a:r>
            <a:endParaRPr lang="en-US" sz="1400" dirty="0"/>
          </a:p>
        </p:txBody>
      </p:sp>
      <p:grpSp>
        <p:nvGrpSpPr>
          <p:cNvPr id="19" name="Group 18"/>
          <p:cNvGrpSpPr/>
          <p:nvPr/>
        </p:nvGrpSpPr>
        <p:grpSpPr>
          <a:xfrm>
            <a:off x="251520" y="191941"/>
            <a:ext cx="8568208" cy="698518"/>
            <a:chOff x="251520" y="354218"/>
            <a:chExt cx="8568208" cy="698518"/>
          </a:xfrm>
        </p:grpSpPr>
        <p:pic>
          <p:nvPicPr>
            <p:cNvPr id="20" name="Picture 19" descr="3CX.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354218"/>
              <a:ext cx="1368152" cy="698518"/>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2423" y="354218"/>
              <a:ext cx="1366665" cy="698518"/>
            </a:xfrm>
            <a:prstGeom prst="rect">
              <a:avLst/>
            </a:prstGeom>
          </p:spPr>
        </p:pic>
        <p:pic>
          <p:nvPicPr>
            <p:cNvPr id="22" name="Picture 21" descr="3CX.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840" y="354218"/>
              <a:ext cx="1368152" cy="698518"/>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743" y="354218"/>
              <a:ext cx="1366665" cy="698518"/>
            </a:xfrm>
            <a:prstGeom prst="rect">
              <a:avLst/>
            </a:prstGeom>
          </p:spPr>
        </p:pic>
        <p:pic>
          <p:nvPicPr>
            <p:cNvPr id="24" name="Picture 23" descr="3CX.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2160" y="354218"/>
              <a:ext cx="1368152" cy="698518"/>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3063" y="354218"/>
              <a:ext cx="1366665" cy="698518"/>
            </a:xfrm>
            <a:prstGeom prst="rect">
              <a:avLst/>
            </a:prstGeom>
          </p:spPr>
        </p:pic>
      </p:grpSp>
      <p:grpSp>
        <p:nvGrpSpPr>
          <p:cNvPr id="26" name="Group 25"/>
          <p:cNvGrpSpPr/>
          <p:nvPr/>
        </p:nvGrpSpPr>
        <p:grpSpPr>
          <a:xfrm>
            <a:off x="251520" y="4259293"/>
            <a:ext cx="8568209" cy="698518"/>
            <a:chOff x="251520" y="1412776"/>
            <a:chExt cx="8568209" cy="698518"/>
          </a:xfrm>
        </p:grpSpPr>
        <p:pic>
          <p:nvPicPr>
            <p:cNvPr id="27" name="Picture 26" descr="3CX.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1577" y="1412776"/>
              <a:ext cx="1368152" cy="698518"/>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2160" y="1412776"/>
              <a:ext cx="1366665" cy="698518"/>
            </a:xfrm>
            <a:prstGeom prst="rect">
              <a:avLst/>
            </a:prstGeom>
          </p:spPr>
        </p:pic>
        <p:pic>
          <p:nvPicPr>
            <p:cNvPr id="29" name="Picture 28" descr="3CX.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257" y="1412776"/>
              <a:ext cx="1368152" cy="698518"/>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1840" y="1412776"/>
              <a:ext cx="1366665" cy="698518"/>
            </a:xfrm>
            <a:prstGeom prst="rect">
              <a:avLst/>
            </a:prstGeom>
          </p:spPr>
        </p:pic>
        <p:pic>
          <p:nvPicPr>
            <p:cNvPr id="31" name="Picture 30" descr="3CX.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0937" y="1412776"/>
              <a:ext cx="1368152" cy="698518"/>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1412776"/>
              <a:ext cx="1366665" cy="698518"/>
            </a:xfrm>
            <a:prstGeom prst="rect">
              <a:avLst/>
            </a:prstGeom>
          </p:spPr>
        </p:pic>
      </p:grpSp>
      <p:grpSp>
        <p:nvGrpSpPr>
          <p:cNvPr id="33" name="Group 32"/>
          <p:cNvGrpSpPr/>
          <p:nvPr/>
        </p:nvGrpSpPr>
        <p:grpSpPr>
          <a:xfrm>
            <a:off x="251520" y="3200735"/>
            <a:ext cx="8568208" cy="698518"/>
            <a:chOff x="251520" y="354218"/>
            <a:chExt cx="8568208" cy="698518"/>
          </a:xfrm>
        </p:grpSpPr>
        <p:pic>
          <p:nvPicPr>
            <p:cNvPr id="34" name="Picture 33" descr="3CX.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354218"/>
              <a:ext cx="1368152" cy="698518"/>
            </a:xfrm>
            <a:prstGeom prst="rect">
              <a:avLst/>
            </a:prstGeom>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2423" y="354218"/>
              <a:ext cx="1366665" cy="698518"/>
            </a:xfrm>
            <a:prstGeom prst="rect">
              <a:avLst/>
            </a:prstGeom>
          </p:spPr>
        </p:pic>
        <p:pic>
          <p:nvPicPr>
            <p:cNvPr id="36" name="Picture 35" descr="3CX.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840" y="354218"/>
              <a:ext cx="1368152" cy="698518"/>
            </a:xfrm>
            <a:prstGeom prst="rect">
              <a:avLst/>
            </a:prstGeom>
          </p:spPr>
        </p:pic>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743" y="354218"/>
              <a:ext cx="1366665" cy="698518"/>
            </a:xfrm>
            <a:prstGeom prst="rect">
              <a:avLst/>
            </a:prstGeom>
          </p:spPr>
        </p:pic>
        <p:pic>
          <p:nvPicPr>
            <p:cNvPr id="38" name="Picture 37" descr="3CX.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2160" y="354218"/>
              <a:ext cx="1368152" cy="698518"/>
            </a:xfrm>
            <a:prstGeom prst="rect">
              <a:avLst/>
            </a:prstGeom>
          </p:spPr>
        </p:pic>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3063" y="354218"/>
              <a:ext cx="1366665" cy="698518"/>
            </a:xfrm>
            <a:prstGeom prst="rect">
              <a:avLst/>
            </a:prstGeom>
          </p:spPr>
        </p:pic>
      </p:grpSp>
    </p:spTree>
    <p:extLst>
      <p:ext uri="{BB962C8B-B14F-4D97-AF65-F5344CB8AC3E}">
        <p14:creationId xmlns:p14="http://schemas.microsoft.com/office/powerpoint/2010/main" val="19825937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1000"/>
                                        <p:tgtEl>
                                          <p:spTgt spid="10"/>
                                        </p:tgtEl>
                                      </p:cBhvr>
                                    </p:animEffect>
                                  </p:childTnLst>
                                </p:cTn>
                              </p:par>
                              <p:par>
                                <p:cTn id="11" presetID="55"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strVal val="#ppt_w*0.70"/>
                                          </p:val>
                                        </p:tav>
                                        <p:tav tm="100000">
                                          <p:val>
                                            <p:strVal val="#ppt_w"/>
                                          </p:val>
                                        </p:tav>
                                      </p:tavLst>
                                    </p:anim>
                                    <p:anim calcmode="lin" valueType="num">
                                      <p:cBhvr>
                                        <p:cTn id="14" dur="1000" fill="hold"/>
                                        <p:tgtEl>
                                          <p:spTgt spid="18"/>
                                        </p:tgtEl>
                                        <p:attrNameLst>
                                          <p:attrName>ppt_h</p:attrName>
                                        </p:attrNameLst>
                                      </p:cBhvr>
                                      <p:tavLst>
                                        <p:tav tm="0">
                                          <p:val>
                                            <p:strVal val="#ppt_h"/>
                                          </p:val>
                                        </p:tav>
                                        <p:tav tm="100000">
                                          <p:val>
                                            <p:strVal val="#ppt_h"/>
                                          </p:val>
                                        </p:tav>
                                      </p:tavLst>
                                    </p:anim>
                                    <p:animEffect transition="in" filter="fade">
                                      <p:cBhvr>
                                        <p:cTn id="15" dur="1000"/>
                                        <p:tgtEl>
                                          <p:spTgt spid="18"/>
                                        </p:tgtEl>
                                      </p:cBhvr>
                                    </p:animEffect>
                                  </p:childTnLst>
                                </p:cTn>
                              </p:par>
                              <p:par>
                                <p:cTn id="16" presetID="22" presetClass="entr" presetSubtype="8"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left)">
                                      <p:cBhvr>
                                        <p:cTn id="18" dur="1000"/>
                                        <p:tgtEl>
                                          <p:spTgt spid="33"/>
                                        </p:tgtEl>
                                      </p:cBhvr>
                                    </p:animEffect>
                                  </p:childTnLst>
                                </p:cTn>
                              </p:par>
                              <p:par>
                                <p:cTn id="19" presetID="22" presetClass="entr" presetSubtype="2"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right)">
                                      <p:cBhvr>
                                        <p:cTn id="2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4" name="Group 3"/>
          <p:cNvGrpSpPr/>
          <p:nvPr/>
        </p:nvGrpSpPr>
        <p:grpSpPr>
          <a:xfrm>
            <a:off x="307974" y="750683"/>
            <a:ext cx="8836025" cy="1241630"/>
            <a:chOff x="307974" y="750683"/>
            <a:chExt cx="8836025" cy="1241630"/>
          </a:xfrm>
        </p:grpSpPr>
        <p:sp>
          <p:nvSpPr>
            <p:cNvPr id="2" name="TextBox 1"/>
            <p:cNvSpPr txBox="1"/>
            <p:nvPr/>
          </p:nvSpPr>
          <p:spPr>
            <a:xfrm>
              <a:off x="7184135" y="750683"/>
              <a:ext cx="1654745" cy="646331"/>
            </a:xfrm>
            <a:prstGeom prst="rect">
              <a:avLst/>
            </a:prstGeom>
            <a:solidFill>
              <a:srgbClr val="FF0000"/>
            </a:solidFill>
          </p:spPr>
          <p:txBody>
            <a:bodyPr wrap="none" rtlCol="0">
              <a:spAutoFit/>
            </a:bodyPr>
            <a:lstStyle/>
            <a:p>
              <a:r>
                <a:rPr lang="en-GB" dirty="0">
                  <a:solidFill>
                    <a:schemeClr val="bg1"/>
                  </a:solidFill>
                </a:rPr>
                <a:t>300 </a:t>
              </a:r>
              <a:r>
                <a:rPr lang="en-GB" dirty="0" smtClean="0">
                  <a:solidFill>
                    <a:schemeClr val="bg1"/>
                  </a:solidFill>
                </a:rPr>
                <a:t>MODELS</a:t>
              </a:r>
            </a:p>
            <a:p>
              <a:endParaRPr lang="en-GB" dirty="0">
                <a:solidFill>
                  <a:schemeClr val="bg1"/>
                </a:solidFill>
              </a:endParaRPr>
            </a:p>
          </p:txBody>
        </p:sp>
        <p:sp>
          <p:nvSpPr>
            <p:cNvPr id="24579" name="Rectangle 3"/>
            <p:cNvSpPr>
              <a:spLocks noChangeArrowheads="1"/>
            </p:cNvSpPr>
            <p:nvPr/>
          </p:nvSpPr>
          <p:spPr bwMode="auto">
            <a:xfrm>
              <a:off x="307974" y="1185863"/>
              <a:ext cx="8836025" cy="806450"/>
            </a:xfrm>
            <a:prstGeom prst="rect">
              <a:avLst/>
            </a:prstGeom>
            <a:solidFill>
              <a:schemeClr val="bg1"/>
            </a:solidFill>
            <a:ln w="9525" algn="ctr">
              <a:solidFill>
                <a:schemeClr val="bg1"/>
              </a:solidFill>
              <a:miter lim="800000"/>
              <a:headEnd/>
              <a:tailEnd/>
            </a:ln>
            <a:effectLst>
              <a:outerShdw blurRad="50800" dir="2700000" algn="tl" rotWithShape="0">
                <a:prstClr val="black">
                  <a:alpha val="40000"/>
                </a:prstClr>
              </a:outerShdw>
            </a:effectLst>
          </p:spPr>
          <p:txBody>
            <a:bodyPr wrap="none" anchor="ctr"/>
            <a:lstStyle/>
            <a:p>
              <a:pPr>
                <a:defRPr/>
              </a:pPr>
              <a:endParaRPr lang="en-US"/>
            </a:p>
          </p:txBody>
        </p:sp>
        <p:sp>
          <p:nvSpPr>
            <p:cNvPr id="38" name="Rectangle 3"/>
            <p:cNvSpPr>
              <a:spLocks noChangeArrowheads="1"/>
            </p:cNvSpPr>
            <p:nvPr/>
          </p:nvSpPr>
          <p:spPr bwMode="auto">
            <a:xfrm>
              <a:off x="327168" y="1201578"/>
              <a:ext cx="1499374" cy="769376"/>
            </a:xfrm>
            <a:prstGeom prst="rect">
              <a:avLst/>
            </a:prstGeom>
            <a:solidFill>
              <a:srgbClr val="FF9F04"/>
            </a:solidFill>
            <a:ln w="9525" algn="ctr">
              <a:solidFill>
                <a:schemeClr val="bg1"/>
              </a:solidFill>
              <a:miter lim="800000"/>
              <a:headEnd/>
              <a:tailEnd/>
            </a:ln>
            <a:effectLst/>
          </p:spPr>
          <p:txBody>
            <a:bodyPr wrap="none" anchor="ctr"/>
            <a:lstStyle/>
            <a:p>
              <a:pPr>
                <a:defRPr/>
              </a:pPr>
              <a:endParaRPr lang="en-US"/>
            </a:p>
          </p:txBody>
        </p:sp>
        <p:sp>
          <p:nvSpPr>
            <p:cNvPr id="24585" name="Rectangle 39"/>
            <p:cNvSpPr>
              <a:spLocks noChangeArrowheads="1"/>
            </p:cNvSpPr>
            <p:nvPr/>
          </p:nvSpPr>
          <p:spPr bwMode="auto">
            <a:xfrm>
              <a:off x="426641" y="1361478"/>
              <a:ext cx="1306253" cy="4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310" tIns="37655" rIns="75310" bIns="37655">
              <a:spAutoFit/>
            </a:bodyPr>
            <a:lstStyle/>
            <a:p>
              <a:pPr algn="r" defTabSz="649288">
                <a:defRPr/>
              </a:pPr>
              <a:r>
                <a:rPr lang="en-GB" sz="2200" i="0" dirty="0" smtClean="0">
                  <a:solidFill>
                    <a:schemeClr val="bg1"/>
                  </a:solidFill>
                </a:rPr>
                <a:t>Compact</a:t>
              </a:r>
              <a:endParaRPr lang="en-GB" sz="2200" i="0" dirty="0">
                <a:solidFill>
                  <a:schemeClr val="bg1"/>
                </a:solidFill>
              </a:endParaRPr>
            </a:p>
          </p:txBody>
        </p:sp>
        <p:pic>
          <p:nvPicPr>
            <p:cNvPr id="18463" name="Picture 32" descr="WLS_406_01_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4021" y="1284403"/>
              <a:ext cx="1056409" cy="690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4" name="Picture 31" descr="MINI_8020_01_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1665" y="1299851"/>
              <a:ext cx="995795" cy="649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5" name="Picture 30" descr="BHL_1CX_01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4335" y="1262747"/>
              <a:ext cx="890443" cy="701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6" name="Picture 29"/>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264793" y="1297620"/>
              <a:ext cx="805412" cy="590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7" name="Picture 28"/>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616617" y="1278412"/>
              <a:ext cx="835440" cy="67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9"/>
          <p:cNvGrpSpPr/>
          <p:nvPr/>
        </p:nvGrpSpPr>
        <p:grpSpPr>
          <a:xfrm>
            <a:off x="289744" y="3058598"/>
            <a:ext cx="8854255" cy="812800"/>
            <a:chOff x="289744" y="3058598"/>
            <a:chExt cx="8854255" cy="812800"/>
          </a:xfrm>
        </p:grpSpPr>
        <p:sp>
          <p:nvSpPr>
            <p:cNvPr id="57" name="Rectangle 3"/>
            <p:cNvSpPr>
              <a:spLocks noChangeArrowheads="1"/>
            </p:cNvSpPr>
            <p:nvPr/>
          </p:nvSpPr>
          <p:spPr bwMode="auto">
            <a:xfrm>
              <a:off x="307974" y="3058598"/>
              <a:ext cx="8836025" cy="806450"/>
            </a:xfrm>
            <a:prstGeom prst="rect">
              <a:avLst/>
            </a:prstGeom>
            <a:solidFill>
              <a:schemeClr val="bg1"/>
            </a:solidFill>
            <a:ln w="9525" algn="ctr">
              <a:solidFill>
                <a:schemeClr val="bg1"/>
              </a:solidFill>
              <a:miter lim="800000"/>
              <a:headEnd/>
              <a:tailEnd/>
            </a:ln>
            <a:effectLst>
              <a:outerShdw blurRad="50800" dir="2700000" algn="tl" rotWithShape="0">
                <a:prstClr val="black">
                  <a:alpha val="40000"/>
                </a:prstClr>
              </a:outerShdw>
            </a:effectLst>
          </p:spPr>
          <p:txBody>
            <a:bodyPr wrap="none" anchor="ctr"/>
            <a:lstStyle/>
            <a:p>
              <a:pPr>
                <a:defRPr/>
              </a:pPr>
              <a:endParaRPr lang="en-US"/>
            </a:p>
          </p:txBody>
        </p:sp>
        <p:sp>
          <p:nvSpPr>
            <p:cNvPr id="40" name="Rectangle 3"/>
            <p:cNvSpPr>
              <a:spLocks noChangeArrowheads="1"/>
            </p:cNvSpPr>
            <p:nvPr/>
          </p:nvSpPr>
          <p:spPr bwMode="auto">
            <a:xfrm>
              <a:off x="327168" y="3080373"/>
              <a:ext cx="1499374" cy="769376"/>
            </a:xfrm>
            <a:prstGeom prst="rect">
              <a:avLst/>
            </a:prstGeom>
            <a:solidFill>
              <a:srgbClr val="FF9F04"/>
            </a:solidFill>
            <a:ln w="9525" algn="ctr">
              <a:solidFill>
                <a:schemeClr val="bg1"/>
              </a:solidFill>
              <a:miter lim="800000"/>
              <a:headEnd/>
              <a:tailEnd/>
            </a:ln>
            <a:effectLst/>
          </p:spPr>
          <p:txBody>
            <a:bodyPr wrap="none" anchor="ctr"/>
            <a:lstStyle/>
            <a:p>
              <a:pPr>
                <a:defRPr/>
              </a:pPr>
              <a:endParaRPr lang="en-US"/>
            </a:p>
          </p:txBody>
        </p:sp>
        <p:sp>
          <p:nvSpPr>
            <p:cNvPr id="24583" name="Rectangle 37"/>
            <p:cNvSpPr>
              <a:spLocks noChangeArrowheads="1"/>
            </p:cNvSpPr>
            <p:nvPr/>
          </p:nvSpPr>
          <p:spPr bwMode="auto">
            <a:xfrm>
              <a:off x="289744" y="3225573"/>
              <a:ext cx="1547770" cy="4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310" tIns="37655" rIns="75310" bIns="37655">
              <a:spAutoFit/>
            </a:bodyPr>
            <a:lstStyle/>
            <a:p>
              <a:pPr algn="r" defTabSz="649288">
                <a:defRPr/>
              </a:pPr>
              <a:r>
                <a:rPr lang="en-GB" sz="2200" i="0" dirty="0" smtClean="0">
                  <a:solidFill>
                    <a:srgbClr val="FFFFFF"/>
                  </a:solidFill>
                </a:rPr>
                <a:t>Heavy Line</a:t>
              </a:r>
              <a:endParaRPr lang="en-GB" sz="2200" i="0" dirty="0">
                <a:solidFill>
                  <a:srgbClr val="FFFFFF"/>
                </a:solidFill>
              </a:endParaRPr>
            </a:p>
          </p:txBody>
        </p:sp>
        <p:pic>
          <p:nvPicPr>
            <p:cNvPr id="18456" name="Picture 21" descr="JST_360_01S[1]"/>
            <p:cNvPicPr>
              <a:picLocks noChangeAspect="1" noChangeArrowheads="1"/>
            </p:cNvPicPr>
            <p:nvPr/>
          </p:nvPicPr>
          <p:blipFill>
            <a:blip r:embed="rId8" cstate="print">
              <a:extLst>
                <a:ext uri="{28A0092B-C50C-407E-A947-70E740481C1C}">
                  <a14:useLocalDpi xmlns:a14="http://schemas.microsoft.com/office/drawing/2010/main" val="0"/>
                </a:ext>
              </a:extLst>
            </a:blip>
            <a:srcRect t="1866" b="832"/>
            <a:stretch>
              <a:fillRect/>
            </a:stretch>
          </p:blipFill>
          <p:spPr bwMode="auto">
            <a:xfrm>
              <a:off x="3289444" y="3058598"/>
              <a:ext cx="1209386" cy="801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7" name="Picture 20" descr="JSW_175_01S"/>
            <p:cNvPicPr>
              <a:picLocks noChangeAspect="1" noChangeArrowheads="1"/>
            </p:cNvPicPr>
            <p:nvPr/>
          </p:nvPicPr>
          <p:blipFill>
            <a:blip r:embed="rId9" cstate="print">
              <a:extLst>
                <a:ext uri="{28A0092B-C50C-407E-A947-70E740481C1C}">
                  <a14:useLocalDpi xmlns:a14="http://schemas.microsoft.com/office/drawing/2010/main" val="0"/>
                </a:ext>
              </a:extLst>
            </a:blip>
            <a:srcRect t="3918" b="3484"/>
            <a:stretch>
              <a:fillRect/>
            </a:stretch>
          </p:blipFill>
          <p:spPr bwMode="auto">
            <a:xfrm>
              <a:off x="4742584" y="3058598"/>
              <a:ext cx="935182" cy="801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8" name="Picture 19" descr="WLS_456HT_01_S[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68699" y="3190746"/>
              <a:ext cx="1359477" cy="669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9" name="Picture 18" descr="ADT_722_01_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55910" y="3116730"/>
              <a:ext cx="1099705" cy="744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0" name="Picture 52" descr="VIB_VM115_01_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04291" y="3171629"/>
              <a:ext cx="1065068" cy="699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p:cNvGrpSpPr/>
          <p:nvPr/>
        </p:nvGrpSpPr>
        <p:grpSpPr>
          <a:xfrm>
            <a:off x="307974" y="2122230"/>
            <a:ext cx="8836025" cy="806450"/>
            <a:chOff x="307974" y="2122230"/>
            <a:chExt cx="8836025" cy="806450"/>
          </a:xfrm>
        </p:grpSpPr>
        <p:sp>
          <p:nvSpPr>
            <p:cNvPr id="56" name="Rectangle 3"/>
            <p:cNvSpPr>
              <a:spLocks noChangeArrowheads="1"/>
            </p:cNvSpPr>
            <p:nvPr/>
          </p:nvSpPr>
          <p:spPr bwMode="auto">
            <a:xfrm>
              <a:off x="307974" y="2122230"/>
              <a:ext cx="8836025" cy="806450"/>
            </a:xfrm>
            <a:prstGeom prst="rect">
              <a:avLst/>
            </a:prstGeom>
            <a:solidFill>
              <a:schemeClr val="bg1"/>
            </a:solidFill>
            <a:ln w="9525" algn="ctr">
              <a:solidFill>
                <a:schemeClr val="bg1"/>
              </a:solidFill>
              <a:miter lim="800000"/>
              <a:headEnd/>
              <a:tailEnd/>
            </a:ln>
            <a:effectLst>
              <a:outerShdw blurRad="50800" dir="2700000" algn="tl" rotWithShape="0">
                <a:prstClr val="black">
                  <a:alpha val="40000"/>
                </a:prstClr>
              </a:outerShdw>
            </a:effectLst>
          </p:spPr>
          <p:txBody>
            <a:bodyPr wrap="none" anchor="ctr"/>
            <a:lstStyle/>
            <a:p>
              <a:pPr>
                <a:defRPr/>
              </a:pPr>
              <a:endParaRPr lang="en-US"/>
            </a:p>
          </p:txBody>
        </p:sp>
        <p:sp>
          <p:nvSpPr>
            <p:cNvPr id="39" name="Rectangle 3"/>
            <p:cNvSpPr>
              <a:spLocks noChangeArrowheads="1"/>
            </p:cNvSpPr>
            <p:nvPr/>
          </p:nvSpPr>
          <p:spPr bwMode="auto">
            <a:xfrm>
              <a:off x="327168" y="2143354"/>
              <a:ext cx="1499374" cy="769376"/>
            </a:xfrm>
            <a:prstGeom prst="rect">
              <a:avLst/>
            </a:prstGeom>
            <a:solidFill>
              <a:srgbClr val="FF9F04"/>
            </a:solidFill>
            <a:ln w="9525" algn="ctr">
              <a:solidFill>
                <a:schemeClr val="bg1"/>
              </a:solidFill>
              <a:miter lim="800000"/>
              <a:headEnd/>
              <a:tailEnd/>
            </a:ln>
            <a:effectLst/>
          </p:spPr>
          <p:txBody>
            <a:bodyPr wrap="none" anchor="ctr"/>
            <a:lstStyle/>
            <a:p>
              <a:pPr>
                <a:defRPr/>
              </a:pPr>
              <a:endParaRPr lang="en-US"/>
            </a:p>
          </p:txBody>
        </p:sp>
        <p:sp>
          <p:nvSpPr>
            <p:cNvPr id="24584" name="Rectangle 38"/>
            <p:cNvSpPr>
              <a:spLocks noChangeArrowheads="1"/>
            </p:cNvSpPr>
            <p:nvPr/>
          </p:nvSpPr>
          <p:spPr bwMode="auto">
            <a:xfrm>
              <a:off x="324016" y="2293525"/>
              <a:ext cx="1495576" cy="4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310" tIns="37655" rIns="75310" bIns="37655">
              <a:spAutoFit/>
            </a:bodyPr>
            <a:lstStyle/>
            <a:p>
              <a:pPr algn="r" defTabSz="649288">
                <a:defRPr/>
              </a:pPr>
              <a:r>
                <a:rPr lang="en-GB" sz="2200" i="0" dirty="0" smtClean="0">
                  <a:solidFill>
                    <a:srgbClr val="FFFFFF"/>
                  </a:solidFill>
                </a:rPr>
                <a:t>Mid Range</a:t>
              </a:r>
              <a:endParaRPr lang="en-GB" sz="2200" i="0" dirty="0">
                <a:solidFill>
                  <a:srgbClr val="FFFFFF"/>
                </a:solidFill>
              </a:endParaRPr>
            </a:p>
          </p:txBody>
        </p:sp>
        <p:pic>
          <p:nvPicPr>
            <p:cNvPr id="18449" name="Picture 25" descr="THL_535-125_01S[1]"/>
            <p:cNvPicPr>
              <a:picLocks noChangeAspect="1" noChangeArrowheads="1"/>
            </p:cNvPicPr>
            <p:nvPr/>
          </p:nvPicPr>
          <p:blipFill>
            <a:blip r:embed="rId13" cstate="print">
              <a:extLst>
                <a:ext uri="{28A0092B-C50C-407E-A947-70E740481C1C}">
                  <a14:useLocalDpi xmlns:a14="http://schemas.microsoft.com/office/drawing/2010/main" val="0"/>
                </a:ext>
              </a:extLst>
            </a:blip>
            <a:srcRect b="4848"/>
            <a:stretch>
              <a:fillRect/>
            </a:stretch>
          </p:blipFill>
          <p:spPr bwMode="auto">
            <a:xfrm>
              <a:off x="4729596" y="2222492"/>
              <a:ext cx="1183409" cy="675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0" name="Picture 51" descr="JCB BHL 4CX"/>
            <p:cNvPicPr>
              <a:picLocks noChangeAspect="1" noChangeArrowheads="1"/>
            </p:cNvPicPr>
            <p:nvPr/>
          </p:nvPicPr>
          <p:blipFill>
            <a:blip r:embed="rId14" cstate="print">
              <a:extLst>
                <a:ext uri="{28A0092B-C50C-407E-A947-70E740481C1C}">
                  <a14:useLocalDpi xmlns:a14="http://schemas.microsoft.com/office/drawing/2010/main" val="0"/>
                </a:ext>
              </a:extLst>
            </a:blip>
            <a:srcRect t="6595" b="7190"/>
            <a:stretch>
              <a:fillRect/>
            </a:stretch>
          </p:blipFill>
          <p:spPr bwMode="auto">
            <a:xfrm>
              <a:off x="7398328" y="2134112"/>
              <a:ext cx="1281545" cy="764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1" name="Picture 53" descr="WLS_TM310_01_S[1]"/>
            <p:cNvPicPr>
              <a:picLocks noChangeAspect="1" noChangeArrowheads="1"/>
            </p:cNvPicPr>
            <p:nvPr/>
          </p:nvPicPr>
          <p:blipFill>
            <a:blip r:embed="rId15" cstate="print">
              <a:extLst>
                <a:ext uri="{28A0092B-C50C-407E-A947-70E740481C1C}">
                  <a14:useLocalDpi xmlns:a14="http://schemas.microsoft.com/office/drawing/2010/main" val="0"/>
                </a:ext>
              </a:extLst>
            </a:blip>
            <a:srcRect b="9592"/>
            <a:stretch>
              <a:fillRect/>
            </a:stretch>
          </p:blipFill>
          <p:spPr bwMode="auto">
            <a:xfrm>
              <a:off x="3303587" y="2228772"/>
              <a:ext cx="1111250" cy="66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2" name="Picture 55" descr="BHL_3CX_03S"/>
            <p:cNvPicPr>
              <a:picLocks noChangeAspect="1" noChangeArrowheads="1"/>
            </p:cNvPicPr>
            <p:nvPr/>
          </p:nvPicPr>
          <p:blipFill>
            <a:blip r:embed="rId16" cstate="print">
              <a:extLst>
                <a:ext uri="{28A0092B-C50C-407E-A947-70E740481C1C}">
                  <a14:useLocalDpi xmlns:a14="http://schemas.microsoft.com/office/drawing/2010/main" val="0"/>
                </a:ext>
              </a:extLst>
            </a:blip>
            <a:srcRect b="2107"/>
            <a:stretch>
              <a:fillRect/>
            </a:stretch>
          </p:blipFill>
          <p:spPr bwMode="auto">
            <a:xfrm>
              <a:off x="6122555" y="2153552"/>
              <a:ext cx="1070841" cy="744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3" name="Picture 58" descr="94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010353" y="2198164"/>
              <a:ext cx="932295" cy="70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p:cNvGrpSpPr/>
          <p:nvPr/>
        </p:nvGrpSpPr>
        <p:grpSpPr>
          <a:xfrm>
            <a:off x="307974" y="4001315"/>
            <a:ext cx="8836025" cy="806450"/>
            <a:chOff x="307974" y="4001315"/>
            <a:chExt cx="8836025" cy="806450"/>
          </a:xfrm>
        </p:grpSpPr>
        <p:sp>
          <p:nvSpPr>
            <p:cNvPr id="58" name="Rectangle 3"/>
            <p:cNvSpPr>
              <a:spLocks noChangeArrowheads="1"/>
            </p:cNvSpPr>
            <p:nvPr/>
          </p:nvSpPr>
          <p:spPr bwMode="auto">
            <a:xfrm>
              <a:off x="307974" y="4001315"/>
              <a:ext cx="8836025" cy="806450"/>
            </a:xfrm>
            <a:prstGeom prst="rect">
              <a:avLst/>
            </a:prstGeom>
            <a:solidFill>
              <a:schemeClr val="bg1"/>
            </a:solidFill>
            <a:ln w="9525" algn="ctr">
              <a:solidFill>
                <a:schemeClr val="bg1"/>
              </a:solidFill>
              <a:miter lim="800000"/>
              <a:headEnd/>
              <a:tailEnd/>
            </a:ln>
            <a:effectLst>
              <a:outerShdw blurRad="50800" dir="2700000" algn="tl" rotWithShape="0">
                <a:prstClr val="black">
                  <a:alpha val="40000"/>
                </a:prstClr>
              </a:outerShdw>
            </a:effectLst>
          </p:spPr>
          <p:txBody>
            <a:bodyPr wrap="none" anchor="ctr"/>
            <a:lstStyle/>
            <a:p>
              <a:pPr>
                <a:defRPr/>
              </a:pPr>
              <a:endParaRPr lang="en-US"/>
            </a:p>
          </p:txBody>
        </p:sp>
        <p:sp>
          <p:nvSpPr>
            <p:cNvPr id="41" name="Rectangle 3"/>
            <p:cNvSpPr>
              <a:spLocks noChangeArrowheads="1"/>
            </p:cNvSpPr>
            <p:nvPr/>
          </p:nvSpPr>
          <p:spPr bwMode="auto">
            <a:xfrm>
              <a:off x="327168" y="4026906"/>
              <a:ext cx="1499374" cy="769376"/>
            </a:xfrm>
            <a:prstGeom prst="rect">
              <a:avLst/>
            </a:prstGeom>
            <a:solidFill>
              <a:srgbClr val="FF9F04"/>
            </a:solidFill>
            <a:ln w="9525" algn="ctr">
              <a:solidFill>
                <a:schemeClr val="bg1"/>
              </a:solidFill>
              <a:miter lim="800000"/>
              <a:headEnd/>
              <a:tailEnd/>
            </a:ln>
            <a:effectLst/>
          </p:spPr>
          <p:txBody>
            <a:bodyPr wrap="none" anchor="ctr"/>
            <a:lstStyle/>
            <a:p>
              <a:pPr>
                <a:defRPr/>
              </a:pPr>
              <a:endParaRPr lang="en-US"/>
            </a:p>
          </p:txBody>
        </p:sp>
        <p:sp>
          <p:nvSpPr>
            <p:cNvPr id="24582" name="Rectangle 36"/>
            <p:cNvSpPr>
              <a:spLocks noChangeArrowheads="1"/>
            </p:cNvSpPr>
            <p:nvPr/>
          </p:nvSpPr>
          <p:spPr bwMode="auto">
            <a:xfrm>
              <a:off x="603949" y="4173495"/>
              <a:ext cx="934356" cy="4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310" tIns="37655" rIns="75310" bIns="37655">
              <a:spAutoFit/>
            </a:bodyPr>
            <a:lstStyle/>
            <a:p>
              <a:pPr algn="r" defTabSz="649288">
                <a:defRPr/>
              </a:pPr>
              <a:r>
                <a:rPr lang="en-GB" sz="2200" i="0" dirty="0" smtClean="0">
                  <a:solidFill>
                    <a:srgbClr val="FFFFFF"/>
                  </a:solidFill>
                </a:rPr>
                <a:t>Other</a:t>
              </a:r>
              <a:endParaRPr lang="en-GB" sz="2200" i="0" dirty="0">
                <a:solidFill>
                  <a:srgbClr val="FFFFFF"/>
                </a:solidFill>
              </a:endParaRPr>
            </a:p>
          </p:txBody>
        </p:sp>
        <p:pic>
          <p:nvPicPr>
            <p:cNvPr id="18441" name="Picture 16" descr="TLT_35D_04_S"/>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888323" y="4113362"/>
              <a:ext cx="857250" cy="56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2"/>
            <p:cNvPicPr>
              <a:picLocks noChangeAspect="1" noChangeArrowheads="1"/>
            </p:cNvPicPr>
            <p:nvPr/>
          </p:nvPicPr>
          <p:blipFill>
            <a:blip r:embed="rId19" cstate="print">
              <a:extLst>
                <a:ext uri="{28A0092B-C50C-407E-A947-70E740481C1C}">
                  <a14:useLocalDpi xmlns:a14="http://schemas.microsoft.com/office/drawing/2010/main" val="0"/>
                </a:ext>
              </a:extLst>
            </a:blip>
            <a:stretch>
              <a:fillRect/>
            </a:stretch>
          </p:blipFill>
          <p:spPr bwMode="auto">
            <a:xfrm>
              <a:off x="7562850" y="4029245"/>
              <a:ext cx="1023938" cy="680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54" descr="View0010000W"/>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205903" y="4052001"/>
              <a:ext cx="493568" cy="69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56" descr="11755 G-HOG-4X4-H01"/>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502754" y="4093077"/>
              <a:ext cx="798079" cy="599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57" descr="VM-1500-Cut-Out"/>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934425" y="4127799"/>
              <a:ext cx="723034" cy="56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59" descr="powerpack"/>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846311" y="4044278"/>
              <a:ext cx="467591" cy="70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2"/>
            <p:cNvPicPr>
              <a:picLocks noChangeAspect="1" noChangeArrowheads="1"/>
            </p:cNvPicPr>
            <p:nvPr/>
          </p:nvPicPr>
          <p:blipFill>
            <a:blip r:embed="rId24" cstate="print">
              <a:extLst>
                <a:ext uri="{28A0092B-C50C-407E-A947-70E740481C1C}">
                  <a14:useLocalDpi xmlns:a14="http://schemas.microsoft.com/office/drawing/2010/main" val="0"/>
                </a:ext>
              </a:extLst>
            </a:blip>
            <a:stretch>
              <a:fillRect/>
            </a:stretch>
          </p:blipFill>
          <p:spPr bwMode="auto">
            <a:xfrm>
              <a:off x="6570461" y="4118422"/>
              <a:ext cx="769300" cy="54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itle 2"/>
          <p:cNvSpPr>
            <a:spLocks noGrp="1"/>
          </p:cNvSpPr>
          <p:nvPr>
            <p:ph type="title"/>
          </p:nvPr>
        </p:nvSpPr>
        <p:spPr/>
        <p:txBody>
          <a:bodyPr/>
          <a:lstStyle/>
          <a:p>
            <a:r>
              <a:rPr lang="en-GB" dirty="0" smtClean="0"/>
              <a:t>Full range manufacturer</a:t>
            </a:r>
            <a:endParaRPr lang="en-GB"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800"/>
                                        <p:tgtEl>
                                          <p:spTgt spid="4"/>
                                        </p:tgtEl>
                                      </p:cBhvr>
                                    </p:animEffect>
                                  </p:childTnLst>
                                </p:cTn>
                              </p:par>
                            </p:childTnLst>
                          </p:cTn>
                        </p:par>
                        <p:par>
                          <p:cTn id="8" fill="hold">
                            <p:stCondLst>
                              <p:cond delay="800"/>
                            </p:stCondLst>
                            <p:childTnLst>
                              <p:par>
                                <p:cTn id="9" presetID="22" presetClass="entr" presetSubtype="2"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right)">
                                      <p:cBhvr>
                                        <p:cTn id="11" dur="800"/>
                                        <p:tgtEl>
                                          <p:spTgt spid="9"/>
                                        </p:tgtEl>
                                      </p:cBhvr>
                                    </p:animEffect>
                                  </p:childTnLst>
                                </p:cTn>
                              </p:par>
                            </p:childTnLst>
                          </p:cTn>
                        </p:par>
                        <p:par>
                          <p:cTn id="12" fill="hold">
                            <p:stCondLst>
                              <p:cond delay="16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800"/>
                                        <p:tgtEl>
                                          <p:spTgt spid="10"/>
                                        </p:tgtEl>
                                      </p:cBhvr>
                                    </p:animEffect>
                                  </p:childTnLst>
                                </p:cTn>
                              </p:par>
                            </p:childTnLst>
                          </p:cTn>
                        </p:par>
                        <p:par>
                          <p:cTn id="16" fill="hold">
                            <p:stCondLst>
                              <p:cond delay="2400"/>
                            </p:stCondLst>
                            <p:childTnLst>
                              <p:par>
                                <p:cTn id="17" presetID="22" presetClass="entr" presetSubtype="2"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right)">
                                      <p:cBhvr>
                                        <p:cTn id="19" dur="8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map_image"/>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51594" y="1230045"/>
            <a:ext cx="9144000" cy="3886200"/>
          </a:xfrm>
          <a:prstGeom prst="rect">
            <a:avLst/>
          </a:prstGeom>
          <a:noFill/>
          <a:ln w="9525">
            <a:noFill/>
            <a:miter lim="800000"/>
            <a:headEnd/>
            <a:tailEnd/>
          </a:ln>
        </p:spPr>
      </p:pic>
      <p:sp>
        <p:nvSpPr>
          <p:cNvPr id="736263" name="Oval 7"/>
          <p:cNvSpPr>
            <a:spLocks noChangeArrowheads="1"/>
          </p:cNvSpPr>
          <p:nvPr/>
        </p:nvSpPr>
        <p:spPr bwMode="auto">
          <a:xfrm>
            <a:off x="5410200" y="2971801"/>
            <a:ext cx="1828800" cy="1371600"/>
          </a:xfrm>
          <a:prstGeom prst="ellipse">
            <a:avLst/>
          </a:prstGeom>
          <a:noFill/>
          <a:ln w="76200">
            <a:solidFill>
              <a:srgbClr val="FF9900"/>
            </a:solidFill>
            <a:prstDash val="sysDot"/>
            <a:round/>
            <a:headEnd/>
            <a:tailEnd/>
          </a:ln>
        </p:spPr>
        <p:txBody>
          <a:bodyPr wrap="none" lIns="91413" tIns="45706" rIns="91413" bIns="45706" anchor="ctr"/>
          <a:lstStyle/>
          <a:p>
            <a:pPr fontAlgn="base">
              <a:spcBef>
                <a:spcPct val="0"/>
              </a:spcBef>
              <a:spcAft>
                <a:spcPct val="0"/>
              </a:spcAft>
            </a:pPr>
            <a:endParaRPr lang="en-US">
              <a:solidFill>
                <a:srgbClr val="000000"/>
              </a:solidFill>
              <a:latin typeface="Arial" charset="0"/>
            </a:endParaRPr>
          </a:p>
        </p:txBody>
      </p:sp>
      <p:sp>
        <p:nvSpPr>
          <p:cNvPr id="736265" name="Text Box 9"/>
          <p:cNvSpPr txBox="1">
            <a:spLocks noChangeArrowheads="1"/>
          </p:cNvSpPr>
          <p:nvPr/>
        </p:nvSpPr>
        <p:spPr bwMode="auto">
          <a:xfrm>
            <a:off x="1940873" y="122831"/>
            <a:ext cx="6834827" cy="486259"/>
          </a:xfrm>
          <a:prstGeom prst="rect">
            <a:avLst/>
          </a:prstGeom>
          <a:noFill/>
          <a:ln w="9525">
            <a:noFill/>
            <a:miter lim="800000"/>
            <a:headEnd/>
            <a:tailEnd/>
          </a:ln>
        </p:spPr>
        <p:txBody>
          <a:bodyPr wrap="square" lIns="91413" tIns="45706" rIns="91413" bIns="45706">
            <a:spAutoFit/>
          </a:bodyPr>
          <a:lstStyle/>
          <a:p>
            <a:pPr fontAlgn="base">
              <a:lnSpc>
                <a:spcPct val="80000"/>
              </a:lnSpc>
              <a:spcBef>
                <a:spcPct val="50000"/>
              </a:spcBef>
              <a:spcAft>
                <a:spcPct val="0"/>
              </a:spcAft>
            </a:pPr>
            <a:r>
              <a:rPr lang="en-US" sz="3200" i="0" dirty="0">
                <a:solidFill>
                  <a:srgbClr val="000000"/>
                </a:solidFill>
                <a:latin typeface="+mn-lt"/>
              </a:rPr>
              <a:t>One of World’s Leading Brands</a:t>
            </a:r>
          </a:p>
        </p:txBody>
      </p:sp>
      <p:pic>
        <p:nvPicPr>
          <p:cNvPr id="21514" name="Picture 10" descr="3dflagsdotcom_chcom_2fawm"/>
          <p:cNvPicPr>
            <a:picLocks noChangeAspect="1" noChangeArrowheads="1" noCrop="1"/>
          </p:cNvPicPr>
          <p:nvPr/>
        </p:nvPicPr>
        <p:blipFill>
          <a:blip r:embed="rId3"/>
          <a:srcRect/>
          <a:stretch>
            <a:fillRect/>
          </a:stretch>
        </p:blipFill>
        <p:spPr bwMode="auto">
          <a:xfrm>
            <a:off x="7308850" y="2571750"/>
            <a:ext cx="863600" cy="438150"/>
          </a:xfrm>
          <a:prstGeom prst="rect">
            <a:avLst/>
          </a:prstGeom>
          <a:noFill/>
          <a:ln w="9525">
            <a:noFill/>
            <a:miter lim="800000"/>
            <a:headEnd/>
            <a:tailEnd/>
          </a:ln>
        </p:spPr>
      </p:pic>
      <p:pic>
        <p:nvPicPr>
          <p:cNvPr id="21515" name="Picture 11" descr="3dflagsdotcom_brazi_2fawm"/>
          <p:cNvPicPr>
            <a:picLocks noChangeAspect="1" noChangeArrowheads="1" noCrop="1"/>
          </p:cNvPicPr>
          <p:nvPr/>
        </p:nvPicPr>
        <p:blipFill>
          <a:blip r:embed="rId4"/>
          <a:srcRect/>
          <a:stretch>
            <a:fillRect/>
          </a:stretch>
        </p:blipFill>
        <p:spPr bwMode="auto">
          <a:xfrm>
            <a:off x="3203576" y="4070749"/>
            <a:ext cx="830263" cy="421481"/>
          </a:xfrm>
          <a:prstGeom prst="rect">
            <a:avLst/>
          </a:prstGeom>
          <a:noFill/>
          <a:ln w="9525">
            <a:noFill/>
            <a:miter lim="800000"/>
            <a:headEnd/>
            <a:tailEnd/>
          </a:ln>
        </p:spPr>
      </p:pic>
      <p:pic>
        <p:nvPicPr>
          <p:cNvPr id="21516" name="Picture 12" descr="3dflagsdotcom_gerna_2fawm"/>
          <p:cNvPicPr>
            <a:picLocks noChangeAspect="1" noChangeArrowheads="1" noCrop="1"/>
          </p:cNvPicPr>
          <p:nvPr/>
        </p:nvPicPr>
        <p:blipFill>
          <a:blip r:embed="rId5"/>
          <a:srcRect/>
          <a:stretch>
            <a:fillRect/>
          </a:stretch>
        </p:blipFill>
        <p:spPr bwMode="auto">
          <a:xfrm>
            <a:off x="3492501" y="2413398"/>
            <a:ext cx="830263" cy="421481"/>
          </a:xfrm>
          <a:prstGeom prst="rect">
            <a:avLst/>
          </a:prstGeom>
          <a:noFill/>
          <a:ln w="9525">
            <a:noFill/>
            <a:miter lim="800000"/>
            <a:headEnd/>
            <a:tailEnd/>
          </a:ln>
        </p:spPr>
      </p:pic>
      <p:pic>
        <p:nvPicPr>
          <p:cNvPr id="21517" name="Picture 13" descr="3dflagsdotcom_india_2fawm"/>
          <p:cNvPicPr>
            <a:picLocks noChangeAspect="1" noChangeArrowheads="1" noCrop="1"/>
          </p:cNvPicPr>
          <p:nvPr/>
        </p:nvPicPr>
        <p:blipFill>
          <a:blip r:embed="rId6"/>
          <a:srcRect/>
          <a:stretch>
            <a:fillRect/>
          </a:stretch>
        </p:blipFill>
        <p:spPr bwMode="auto">
          <a:xfrm>
            <a:off x="5508625" y="3219451"/>
            <a:ext cx="925513" cy="470297"/>
          </a:xfrm>
          <a:prstGeom prst="rect">
            <a:avLst/>
          </a:prstGeom>
          <a:noFill/>
          <a:ln w="9525">
            <a:noFill/>
            <a:miter lim="800000"/>
            <a:headEnd/>
            <a:tailEnd/>
          </a:ln>
        </p:spPr>
      </p:pic>
      <p:pic>
        <p:nvPicPr>
          <p:cNvPr id="21518" name="Picture 14" descr="3dflagsdotcom_usa_2fawm"/>
          <p:cNvPicPr>
            <a:picLocks noChangeAspect="1" noChangeArrowheads="1" noCrop="1"/>
          </p:cNvPicPr>
          <p:nvPr/>
        </p:nvPicPr>
        <p:blipFill>
          <a:blip r:embed="rId7"/>
          <a:srcRect/>
          <a:stretch>
            <a:fillRect/>
          </a:stretch>
        </p:blipFill>
        <p:spPr bwMode="auto">
          <a:xfrm>
            <a:off x="468313" y="2571750"/>
            <a:ext cx="766762" cy="389335"/>
          </a:xfrm>
          <a:prstGeom prst="rect">
            <a:avLst/>
          </a:prstGeom>
          <a:noFill/>
          <a:ln w="9525">
            <a:noFill/>
            <a:miter lim="800000"/>
            <a:headEnd/>
            <a:tailEnd/>
          </a:ln>
        </p:spPr>
      </p:pic>
      <p:pic>
        <p:nvPicPr>
          <p:cNvPr id="21519" name="Picture 15" descr="3dflagsdotcom_uk_2fawm"/>
          <p:cNvPicPr>
            <a:picLocks noChangeAspect="1" noChangeArrowheads="1" noCrop="1"/>
          </p:cNvPicPr>
          <p:nvPr/>
        </p:nvPicPr>
        <p:blipFill>
          <a:blip r:embed="rId8"/>
          <a:srcRect/>
          <a:stretch>
            <a:fillRect/>
          </a:stretch>
        </p:blipFill>
        <p:spPr bwMode="auto">
          <a:xfrm>
            <a:off x="3708400" y="1707357"/>
            <a:ext cx="863600" cy="439341"/>
          </a:xfrm>
          <a:prstGeom prst="rect">
            <a:avLst/>
          </a:prstGeom>
          <a:noFill/>
          <a:ln w="9525">
            <a:noFill/>
            <a:miter lim="800000"/>
            <a:headEnd/>
            <a:tailEnd/>
          </a:ln>
        </p:spPr>
      </p:pic>
      <p:pic>
        <p:nvPicPr>
          <p:cNvPr id="17" name="Picture 2" descr="D:\Back up of Desktop\Hasit Data\Old Data\Conference 2013\Pen Drive Data\JCB Logo\JPEG\JCB DISPLAY LOGO -  Low Re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66937" y="2344450"/>
            <a:ext cx="1036638" cy="30414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D:\Back up of Desktop\Hasit Data\Old Data\Conference 2013\Pen Drive Data\JCB Logo\JPEG\JCB DISPLAY LOGO -  Low Re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50908" y="3668966"/>
            <a:ext cx="1036638" cy="30414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Back up of Desktop\Hasit Data\Old Data\Conference 2013\Pen Drive Data\JCB Logo\JPEG\JCB DISPLAY LOGO -  Low Re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90306" y="2261323"/>
            <a:ext cx="1036638" cy="30414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D:\Back up of Desktop\Hasit Data\Old Data\Conference 2013\Pen Drive Data\JCB Logo\JPEG\JCB DISPLAY LOGO -  Low Re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62480" y="3729256"/>
            <a:ext cx="1036638" cy="30414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D:\Back up of Desktop\Hasit Data\Old Data\Conference 2013\Pen Drive Data\JCB Logo\JPEG\JCB DISPLAY LOGO -  Low Re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02362" y="2571751"/>
            <a:ext cx="1036638" cy="30414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6"/>
          <p:cNvSpPr>
            <a:spLocks noChangeArrowheads="1"/>
          </p:cNvSpPr>
          <p:nvPr/>
        </p:nvSpPr>
        <p:spPr bwMode="auto">
          <a:xfrm>
            <a:off x="2234" y="4804176"/>
            <a:ext cx="9141767" cy="369218"/>
          </a:xfrm>
          <a:prstGeom prst="rect">
            <a:avLst/>
          </a:prstGeom>
          <a:solidFill>
            <a:schemeClr val="tx1">
              <a:lumMod val="65000"/>
              <a:lumOff val="35000"/>
            </a:schemeClr>
          </a:solidFill>
          <a:ln w="9525">
            <a:solidFill>
              <a:schemeClr val="tx1"/>
            </a:solidFill>
            <a:miter lim="800000"/>
            <a:headEnd/>
            <a:tailEnd/>
          </a:ln>
        </p:spPr>
        <p:txBody>
          <a:bodyPr wrap="square" lIns="91413" tIns="45706" rIns="91413" bIns="45706">
            <a:spAutoFit/>
          </a:bodyPr>
          <a:lstStyle/>
          <a:p>
            <a:pPr algn="ctr">
              <a:lnSpc>
                <a:spcPct val="90000"/>
              </a:lnSpc>
              <a:spcBef>
                <a:spcPct val="50000"/>
              </a:spcBef>
              <a:tabLst>
                <a:tab pos="1487042" algn="l"/>
              </a:tabLst>
            </a:pPr>
            <a:r>
              <a:rPr lang="en-US" sz="2000" dirty="0">
                <a:solidFill>
                  <a:srgbClr val="FFFFFF"/>
                </a:solidFill>
              </a:rPr>
              <a:t>22 Plants  </a:t>
            </a:r>
            <a:r>
              <a:rPr lang="en-US" sz="2000" dirty="0" smtClean="0">
                <a:solidFill>
                  <a:srgbClr val="FFFFFF"/>
                </a:solidFill>
              </a:rPr>
              <a:t>.  </a:t>
            </a:r>
            <a:r>
              <a:rPr lang="en-US" sz="2000" dirty="0">
                <a:solidFill>
                  <a:srgbClr val="FFFFFF"/>
                </a:solidFill>
              </a:rPr>
              <a:t>Presence in 150+ Countries</a:t>
            </a:r>
          </a:p>
        </p:txBody>
      </p:sp>
    </p:spTree>
    <p:extLst>
      <p:ext uri="{BB962C8B-B14F-4D97-AF65-F5344CB8AC3E}">
        <p14:creationId xmlns:p14="http://schemas.microsoft.com/office/powerpoint/2010/main" val="28257626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36265"/>
                                        </p:tgtEl>
                                        <p:attrNameLst>
                                          <p:attrName>style.visibility</p:attrName>
                                        </p:attrNameLst>
                                      </p:cBhvr>
                                      <p:to>
                                        <p:strVal val="visible"/>
                                      </p:to>
                                    </p:set>
                                    <p:animEffect transition="in" filter="wipe(left)">
                                      <p:cBhvr>
                                        <p:cTn id="7" dur="3000"/>
                                        <p:tgtEl>
                                          <p:spTgt spid="736265"/>
                                        </p:tgtEl>
                                      </p:cBhvr>
                                    </p:animEffect>
                                  </p:childTnLst>
                                </p:cTn>
                              </p:par>
                              <p:par>
                                <p:cTn id="8" presetID="8" presetClass="emph" presetSubtype="0" fill="hold" grpId="0" nodeType="withEffect">
                                  <p:stCondLst>
                                    <p:cond delay="0"/>
                                  </p:stCondLst>
                                  <p:childTnLst>
                                    <p:animRot by="43200000">
                                      <p:cBhvr>
                                        <p:cTn id="9" dur="5000" fill="hold"/>
                                        <p:tgtEl>
                                          <p:spTgt spid="736263"/>
                                        </p:tgtEl>
                                        <p:attrNameLst>
                                          <p:attrName>r</p:attrName>
                                        </p:attrNameLst>
                                      </p:cBhvr>
                                    </p:animRot>
                                  </p:childTnLst>
                                </p:cTn>
                              </p:par>
                              <p:par>
                                <p:cTn id="10" presetID="29"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ppt_x</p:attrName>
                                        </p:attrNameLst>
                                      </p:cBhvr>
                                      <p:tavLst>
                                        <p:tav tm="0">
                                          <p:val>
                                            <p:strVal val="#ppt_x-.2"/>
                                          </p:val>
                                        </p:tav>
                                        <p:tav tm="100000">
                                          <p:val>
                                            <p:strVal val="#ppt_x"/>
                                          </p:val>
                                        </p:tav>
                                      </p:tavLst>
                                    </p:anim>
                                    <p:anim calcmode="lin" valueType="num">
                                      <p:cBhvr>
                                        <p:cTn id="13"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6263" grpId="0" animBg="1"/>
      <p:bldP spid="736265" grpId="0"/>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598737" y="1021144"/>
            <a:ext cx="3946525" cy="3867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112208" y="1153569"/>
            <a:ext cx="1298603" cy="890841"/>
          </a:xfrm>
          <a:prstGeom prst="roundRect">
            <a:avLst>
              <a:gd name="adj" fmla="val 4429"/>
            </a:avLst>
          </a:prstGeom>
          <a:solidFill>
            <a:schemeClr val="bg1">
              <a:alpha val="60000"/>
            </a:schemeClr>
          </a:solidFill>
          <a:ln w="12700">
            <a:gradFill>
              <a:gsLst>
                <a:gs pos="35000">
                  <a:srgbClr val="B3B3B3">
                    <a:alpha val="0"/>
                  </a:srgbClr>
                </a:gs>
                <a:gs pos="0">
                  <a:schemeClr val="tx1"/>
                </a:gs>
                <a:gs pos="50000">
                  <a:schemeClr val="bg1"/>
                </a:gs>
                <a:gs pos="100000">
                  <a:schemeClr val="tx1"/>
                </a:gs>
              </a:gsLst>
              <a:lin ang="8400000" scaled="0"/>
            </a:gradFill>
          </a:ln>
          <a:effectLst/>
          <a:extLst/>
        </p:spPr>
      </p:pic>
      <p:pic>
        <p:nvPicPr>
          <p:cNvPr id="31" name="Picture 47"/>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62908" y="2291046"/>
            <a:ext cx="1298600" cy="890840"/>
          </a:xfrm>
          <a:prstGeom prst="roundRect">
            <a:avLst>
              <a:gd name="adj" fmla="val 4429"/>
            </a:avLst>
          </a:prstGeom>
          <a:solidFill>
            <a:schemeClr val="bg1">
              <a:alpha val="60000"/>
            </a:schemeClr>
          </a:solidFill>
          <a:ln w="12700">
            <a:gradFill>
              <a:gsLst>
                <a:gs pos="35000">
                  <a:srgbClr val="B3B3B3">
                    <a:alpha val="0"/>
                  </a:srgbClr>
                </a:gs>
                <a:gs pos="0">
                  <a:schemeClr val="tx1"/>
                </a:gs>
                <a:gs pos="50000">
                  <a:schemeClr val="bg1"/>
                </a:gs>
                <a:gs pos="100000">
                  <a:schemeClr val="tx1"/>
                </a:gs>
              </a:gsLst>
              <a:lin ang="8400000" scaled="0"/>
            </a:gradFill>
          </a:ln>
          <a:effectLst/>
          <a:extLst/>
        </p:spPr>
      </p:pic>
      <p:pic>
        <p:nvPicPr>
          <p:cNvPr id="32" name="Picture 47"/>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679878" y="4084692"/>
            <a:ext cx="1298982" cy="891102"/>
          </a:xfrm>
          <a:prstGeom prst="roundRect">
            <a:avLst>
              <a:gd name="adj" fmla="val 4429"/>
            </a:avLst>
          </a:prstGeom>
          <a:solidFill>
            <a:schemeClr val="bg1">
              <a:alpha val="60000"/>
            </a:schemeClr>
          </a:solidFill>
          <a:ln w="12700">
            <a:gradFill>
              <a:gsLst>
                <a:gs pos="35000">
                  <a:srgbClr val="B3B3B3">
                    <a:alpha val="0"/>
                  </a:srgbClr>
                </a:gs>
                <a:gs pos="0">
                  <a:schemeClr val="tx1"/>
                </a:gs>
                <a:gs pos="50000">
                  <a:schemeClr val="bg1"/>
                </a:gs>
                <a:gs pos="100000">
                  <a:schemeClr val="tx1"/>
                </a:gs>
              </a:gsLst>
              <a:lin ang="8400000" scaled="0"/>
            </a:gradFill>
          </a:ln>
          <a:effectLst/>
          <a:extLst/>
        </p:spPr>
      </p:pic>
      <p:pic>
        <p:nvPicPr>
          <p:cNvPr id="37" name="Picture 47"/>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660287" y="4084954"/>
            <a:ext cx="1298600" cy="890840"/>
          </a:xfrm>
          <a:prstGeom prst="roundRect">
            <a:avLst>
              <a:gd name="adj" fmla="val 4429"/>
            </a:avLst>
          </a:prstGeom>
          <a:solidFill>
            <a:schemeClr val="bg1">
              <a:alpha val="60000"/>
            </a:schemeClr>
          </a:solidFill>
          <a:ln w="12700">
            <a:gradFill>
              <a:gsLst>
                <a:gs pos="35000">
                  <a:srgbClr val="B3B3B3">
                    <a:alpha val="0"/>
                  </a:srgbClr>
                </a:gs>
                <a:gs pos="0">
                  <a:schemeClr val="tx1"/>
                </a:gs>
                <a:gs pos="50000">
                  <a:schemeClr val="bg1"/>
                </a:gs>
                <a:gs pos="100000">
                  <a:schemeClr val="tx1"/>
                </a:gs>
              </a:gsLst>
              <a:lin ang="8400000" scaled="0"/>
            </a:gradFill>
          </a:ln>
          <a:effectLst/>
          <a:extLst/>
        </p:spPr>
      </p:pic>
      <p:pic>
        <p:nvPicPr>
          <p:cNvPr id="38" name="Picture 47"/>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7709673" y="2267607"/>
            <a:ext cx="1298600" cy="890839"/>
          </a:xfrm>
          <a:prstGeom prst="roundRect">
            <a:avLst>
              <a:gd name="adj" fmla="val 4429"/>
            </a:avLst>
          </a:prstGeom>
          <a:solidFill>
            <a:schemeClr val="bg1">
              <a:alpha val="60000"/>
            </a:schemeClr>
          </a:solidFill>
          <a:ln w="12700">
            <a:gradFill>
              <a:gsLst>
                <a:gs pos="35000">
                  <a:srgbClr val="B3B3B3">
                    <a:alpha val="0"/>
                  </a:srgbClr>
                </a:gs>
                <a:gs pos="0">
                  <a:schemeClr val="tx1"/>
                </a:gs>
                <a:gs pos="50000">
                  <a:schemeClr val="bg1"/>
                </a:gs>
                <a:gs pos="100000">
                  <a:schemeClr val="tx1"/>
                </a:gs>
              </a:gsLst>
              <a:lin ang="8400000" scaled="0"/>
            </a:gradFill>
          </a:ln>
          <a:effectLst/>
          <a:extLst/>
        </p:spPr>
      </p:pic>
      <p:pic>
        <p:nvPicPr>
          <p:cNvPr id="39" name="Picture 47"/>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7225067" y="1140246"/>
            <a:ext cx="1298982" cy="891102"/>
          </a:xfrm>
          <a:prstGeom prst="roundRect">
            <a:avLst>
              <a:gd name="adj" fmla="val 4429"/>
            </a:avLst>
          </a:prstGeom>
          <a:solidFill>
            <a:schemeClr val="bg1">
              <a:alpha val="60000"/>
            </a:schemeClr>
          </a:solidFill>
          <a:ln w="12700">
            <a:gradFill>
              <a:gsLst>
                <a:gs pos="35000">
                  <a:srgbClr val="B3B3B3">
                    <a:alpha val="0"/>
                  </a:srgbClr>
                </a:gs>
                <a:gs pos="0">
                  <a:schemeClr val="tx1"/>
                </a:gs>
                <a:gs pos="50000">
                  <a:schemeClr val="bg1"/>
                </a:gs>
                <a:gs pos="100000">
                  <a:schemeClr val="tx1"/>
                </a:gs>
              </a:gsLst>
              <a:lin ang="8400000" scaled="0"/>
            </a:gradFill>
          </a:ln>
          <a:effectLst/>
          <a:extLst/>
        </p:spPr>
      </p:pic>
      <p:pic>
        <p:nvPicPr>
          <p:cNvPr id="41" name="Picture 47"/>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1117241" y="3453742"/>
            <a:ext cx="1288533" cy="891102"/>
          </a:xfrm>
          <a:prstGeom prst="roundRect">
            <a:avLst>
              <a:gd name="adj" fmla="val 4429"/>
            </a:avLst>
          </a:prstGeom>
          <a:solidFill>
            <a:schemeClr val="bg1">
              <a:alpha val="60000"/>
            </a:schemeClr>
          </a:solidFill>
          <a:ln w="12700">
            <a:gradFill>
              <a:gsLst>
                <a:gs pos="35000">
                  <a:srgbClr val="B3B3B3">
                    <a:alpha val="0"/>
                  </a:srgbClr>
                </a:gs>
                <a:gs pos="0">
                  <a:schemeClr val="tx1"/>
                </a:gs>
                <a:gs pos="50000">
                  <a:schemeClr val="bg1"/>
                </a:gs>
                <a:gs pos="100000">
                  <a:schemeClr val="tx1"/>
                </a:gs>
              </a:gsLst>
              <a:lin ang="8400000" scaled="0"/>
            </a:gradFill>
          </a:ln>
          <a:effectLst/>
          <a:extLst/>
        </p:spPr>
      </p:pic>
      <p:pic>
        <p:nvPicPr>
          <p:cNvPr id="42" name="Picture 47"/>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7229901" y="3396956"/>
            <a:ext cx="1289313" cy="891102"/>
          </a:xfrm>
          <a:prstGeom prst="roundRect">
            <a:avLst>
              <a:gd name="adj" fmla="val 4429"/>
            </a:avLst>
          </a:prstGeom>
          <a:solidFill>
            <a:schemeClr val="bg1">
              <a:alpha val="60000"/>
            </a:schemeClr>
          </a:solidFill>
          <a:ln w="12700">
            <a:gradFill>
              <a:gsLst>
                <a:gs pos="35000">
                  <a:srgbClr val="B3B3B3">
                    <a:alpha val="0"/>
                  </a:srgbClr>
                </a:gs>
                <a:gs pos="0">
                  <a:schemeClr val="tx1"/>
                </a:gs>
                <a:gs pos="50000">
                  <a:schemeClr val="bg1"/>
                </a:gs>
                <a:gs pos="100000">
                  <a:schemeClr val="tx1"/>
                </a:gs>
              </a:gsLst>
              <a:lin ang="8400000" scaled="0"/>
            </a:gradFill>
          </a:ln>
          <a:effectLst/>
          <a:extLst/>
        </p:spPr>
      </p:pic>
      <p:pic>
        <p:nvPicPr>
          <p:cNvPr id="55" name="Picture 47"/>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5660287" y="684167"/>
            <a:ext cx="1298462" cy="891102"/>
          </a:xfrm>
          <a:prstGeom prst="roundRect">
            <a:avLst>
              <a:gd name="adj" fmla="val 4429"/>
            </a:avLst>
          </a:prstGeom>
          <a:solidFill>
            <a:schemeClr val="bg1">
              <a:alpha val="60000"/>
            </a:schemeClr>
          </a:solidFill>
          <a:ln w="12700">
            <a:gradFill>
              <a:gsLst>
                <a:gs pos="35000">
                  <a:srgbClr val="B3B3B3">
                    <a:alpha val="0"/>
                  </a:srgbClr>
                </a:gs>
                <a:gs pos="0">
                  <a:schemeClr val="tx1"/>
                </a:gs>
                <a:gs pos="50000">
                  <a:schemeClr val="bg1"/>
                </a:gs>
                <a:gs pos="100000">
                  <a:schemeClr val="tx1"/>
                </a:gs>
              </a:gsLst>
              <a:lin ang="8400000" scaled="0"/>
            </a:gradFill>
          </a:ln>
          <a:effectLst/>
          <a:extLst/>
        </p:spPr>
      </p:pic>
      <p:grpSp>
        <p:nvGrpSpPr>
          <p:cNvPr id="34" name="Group 33"/>
          <p:cNvGrpSpPr/>
          <p:nvPr/>
        </p:nvGrpSpPr>
        <p:grpSpPr>
          <a:xfrm>
            <a:off x="2427316" y="1889609"/>
            <a:ext cx="4378518" cy="1531390"/>
            <a:chOff x="785786" y="1928808"/>
            <a:chExt cx="3186896" cy="1373200"/>
          </a:xfrm>
        </p:grpSpPr>
        <p:sp>
          <p:nvSpPr>
            <p:cNvPr id="35" name="Rounded Rectangle 34"/>
            <p:cNvSpPr/>
            <p:nvPr/>
          </p:nvSpPr>
          <p:spPr>
            <a:xfrm>
              <a:off x="785786" y="1928808"/>
              <a:ext cx="3186896" cy="1373200"/>
            </a:xfrm>
            <a:prstGeom prst="roundRect">
              <a:avLst/>
            </a:prstGeom>
            <a:gradFill>
              <a:gsLst>
                <a:gs pos="0">
                  <a:schemeClr val="tx1"/>
                </a:gs>
                <a:gs pos="40000">
                  <a:schemeClr val="bg1">
                    <a:alpha val="50000"/>
                  </a:schemeClr>
                </a:gs>
                <a:gs pos="50000">
                  <a:schemeClr val="bg1">
                    <a:lumMod val="95000"/>
                    <a:alpha val="81000"/>
                  </a:schemeClr>
                </a:gs>
                <a:gs pos="55000">
                  <a:schemeClr val="bg1">
                    <a:lumMod val="95000"/>
                    <a:alpha val="50000"/>
                  </a:schemeClr>
                </a:gs>
                <a:gs pos="100000">
                  <a:schemeClr val="tx1"/>
                </a:gs>
              </a:gsLst>
              <a:lin ang="4800000" scaled="0"/>
            </a:gradFill>
            <a:ln w="6350">
              <a:gradFill>
                <a:gsLst>
                  <a:gs pos="0">
                    <a:schemeClr val="bg1"/>
                  </a:gs>
                  <a:gs pos="50000">
                    <a:schemeClr val="bg1">
                      <a:alpha val="0"/>
                    </a:schemeClr>
                  </a:gs>
                  <a:gs pos="100000">
                    <a:schemeClr val="bg1"/>
                  </a:gs>
                </a:gsLst>
                <a:lin ang="12000000" scaled="0"/>
              </a:gradFill>
            </a:ln>
            <a:effectLst>
              <a:outerShdw blurRad="50800" dist="38100" dir="2700000" algn="tl" rotWithShape="0">
                <a:prstClr val="black">
                  <a:alpha val="40000"/>
                </a:prstClr>
              </a:out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endParaRPr lang="en-GB" sz="2000" i="0" dirty="0" smtClean="0">
                <a:solidFill>
                  <a:schemeClr val="tx1"/>
                </a:solidFill>
              </a:endParaRPr>
            </a:p>
          </p:txBody>
        </p:sp>
        <p:sp useBgFill="1">
          <p:nvSpPr>
            <p:cNvPr id="36" name="Rounded Rectangle 35"/>
            <p:cNvSpPr/>
            <p:nvPr/>
          </p:nvSpPr>
          <p:spPr>
            <a:xfrm>
              <a:off x="846264" y="2014220"/>
              <a:ext cx="3066967" cy="1206076"/>
            </a:xfrm>
            <a:prstGeom prst="roundRect">
              <a:avLst>
                <a:gd name="adj" fmla="val 14291"/>
              </a:avLst>
            </a:prstGeom>
            <a:ln w="6350">
              <a:gradFill>
                <a:gsLst>
                  <a:gs pos="0">
                    <a:schemeClr val="bg1"/>
                  </a:gs>
                  <a:gs pos="50000">
                    <a:schemeClr val="bg1">
                      <a:alpha val="0"/>
                    </a:schemeClr>
                  </a:gs>
                  <a:gs pos="100000">
                    <a:schemeClr val="bg1"/>
                  </a:gs>
                </a:gsLst>
                <a:lin ang="12000000" scaled="0"/>
              </a:gradFill>
            </a:ln>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tIns="72000" rtlCol="0" anchor="ctr"/>
            <a:lstStyle/>
            <a:p>
              <a:pPr defTabSz="787400" eaLnBrk="0" hangingPunct="0">
                <a:lnSpc>
                  <a:spcPts val="1800"/>
                </a:lnSpc>
                <a:spcBef>
                  <a:spcPts val="700"/>
                </a:spcBef>
                <a:buClr>
                  <a:srgbClr val="FFFFFF"/>
                </a:buClr>
                <a:defRPr/>
              </a:pPr>
              <a:r>
                <a:rPr lang="en-GB" sz="2000" i="0" dirty="0" smtClean="0">
                  <a:solidFill>
                    <a:schemeClr val="tx1"/>
                  </a:solidFill>
                  <a:latin typeface="JCBEuro Bold" pitchFamily="2" charset="0"/>
                  <a:cs typeface="Arial" charset="0"/>
                </a:rPr>
                <a:t>750</a:t>
              </a:r>
              <a:r>
                <a:rPr lang="en-GB" sz="2000" b="1" i="0" dirty="0" smtClean="0">
                  <a:solidFill>
                    <a:schemeClr val="tx1"/>
                  </a:solidFill>
                  <a:cs typeface="Arial" charset="0"/>
                </a:rPr>
                <a:t> </a:t>
              </a:r>
              <a:r>
                <a:rPr lang="en-GB" sz="2000" i="0" dirty="0" smtClean="0">
                  <a:solidFill>
                    <a:schemeClr val="tx1"/>
                  </a:solidFill>
                  <a:cs typeface="Arial" charset="0"/>
                </a:rPr>
                <a:t>Dealers Worldwide</a:t>
              </a:r>
            </a:p>
            <a:p>
              <a:pPr defTabSz="787400" eaLnBrk="0" hangingPunct="0">
                <a:lnSpc>
                  <a:spcPts val="1800"/>
                </a:lnSpc>
                <a:spcBef>
                  <a:spcPts val="700"/>
                </a:spcBef>
                <a:buClr>
                  <a:srgbClr val="FFFFFF"/>
                </a:buClr>
                <a:defRPr/>
              </a:pPr>
              <a:r>
                <a:rPr lang="en-GB" sz="2000" i="0" dirty="0" smtClean="0">
                  <a:solidFill>
                    <a:schemeClr val="tx1"/>
                  </a:solidFill>
                  <a:latin typeface="JCBEuro Bold" pitchFamily="2" charset="0"/>
                  <a:cs typeface="Arial" charset="0"/>
                </a:rPr>
                <a:t>2,000</a:t>
              </a:r>
              <a:r>
                <a:rPr lang="en-GB" sz="2000" b="1" i="0" dirty="0" smtClean="0">
                  <a:solidFill>
                    <a:schemeClr val="tx1"/>
                  </a:solidFill>
                  <a:cs typeface="Arial" charset="0"/>
                </a:rPr>
                <a:t> </a:t>
              </a:r>
              <a:r>
                <a:rPr lang="en-GB" sz="2000" i="0" dirty="0" smtClean="0">
                  <a:solidFill>
                    <a:schemeClr val="tx1"/>
                  </a:solidFill>
                  <a:cs typeface="Arial" charset="0"/>
                </a:rPr>
                <a:t>Dealer Depots Worldwide</a:t>
              </a:r>
            </a:p>
            <a:p>
              <a:pPr defTabSz="787400" eaLnBrk="0" hangingPunct="0">
                <a:lnSpc>
                  <a:spcPts val="1800"/>
                </a:lnSpc>
                <a:spcBef>
                  <a:spcPts val="700"/>
                </a:spcBef>
                <a:buClr>
                  <a:srgbClr val="FFFFFF"/>
                </a:buClr>
                <a:defRPr/>
              </a:pPr>
              <a:r>
                <a:rPr lang="en-GB" sz="2000" i="0" dirty="0" smtClean="0">
                  <a:solidFill>
                    <a:schemeClr val="tx1"/>
                  </a:solidFill>
                  <a:latin typeface="JCBEuro Bold" pitchFamily="2" charset="0"/>
                  <a:cs typeface="Arial" charset="0"/>
                </a:rPr>
                <a:t>Best Back-up In Business</a:t>
              </a:r>
              <a:endParaRPr lang="en-GB" sz="2000" i="0" dirty="0">
                <a:solidFill>
                  <a:schemeClr val="tx1"/>
                </a:solidFill>
                <a:latin typeface="JCBEuro Bold" pitchFamily="2" charset="0"/>
                <a:cs typeface="Arial" charset="0"/>
              </a:endParaRPr>
            </a:p>
          </p:txBody>
        </p:sp>
      </p:grpSp>
      <p:sp>
        <p:nvSpPr>
          <p:cNvPr id="16" name="Title 1"/>
          <p:cNvSpPr>
            <a:spLocks noGrp="1"/>
          </p:cNvSpPr>
          <p:nvPr>
            <p:ph type="title"/>
          </p:nvPr>
        </p:nvSpPr>
        <p:spPr>
          <a:xfrm>
            <a:off x="1967533" y="261938"/>
            <a:ext cx="7020892" cy="368300"/>
          </a:xfrm>
        </p:spPr>
        <p:txBody>
          <a:bodyPr/>
          <a:lstStyle/>
          <a:p>
            <a:r>
              <a:rPr lang="en-GB" dirty="0"/>
              <a:t>G</a:t>
            </a:r>
            <a:r>
              <a:rPr lang="en-GB" dirty="0" smtClean="0"/>
              <a:t>lobal </a:t>
            </a:r>
            <a:r>
              <a:rPr lang="en-GB" dirty="0"/>
              <a:t>n</a:t>
            </a:r>
            <a:r>
              <a:rPr lang="en-GB" dirty="0" smtClean="0"/>
              <a:t>etwork </a:t>
            </a:r>
            <a:r>
              <a:rPr lang="en-GB" dirty="0"/>
              <a:t>o</a:t>
            </a:r>
            <a:r>
              <a:rPr lang="en-GB" dirty="0" smtClean="0"/>
              <a:t>f </a:t>
            </a:r>
            <a:r>
              <a:rPr lang="en-GB" dirty="0"/>
              <a:t>d</a:t>
            </a:r>
            <a:r>
              <a:rPr lang="en-GB" dirty="0" smtClean="0"/>
              <a:t>ealers</a:t>
            </a:r>
            <a:endParaRPr lang="en-GB" dirty="0"/>
          </a:p>
        </p:txBody>
      </p:sp>
    </p:spTree>
    <p:extLst>
      <p:ext uri="{BB962C8B-B14F-4D97-AF65-F5344CB8AC3E}">
        <p14:creationId xmlns:p14="http://schemas.microsoft.com/office/powerpoint/2010/main" val="339812506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Tom Roberts Ltd\My Documents\WORK FILES\JCB\Bauma Event 10\GRAPHICS\India.png"/>
          <p:cNvPicPr>
            <a:picLocks noChangeAspect="1" noChangeArrowheads="1"/>
          </p:cNvPicPr>
          <p:nvPr/>
        </p:nvPicPr>
        <p:blipFill>
          <a:blip r:embed="rId3" cstate="print"/>
          <a:srcRect/>
          <a:stretch>
            <a:fillRect/>
          </a:stretch>
        </p:blipFill>
        <p:spPr bwMode="auto">
          <a:xfrm>
            <a:off x="1116" y="0"/>
            <a:ext cx="9141768" cy="5143500"/>
          </a:xfrm>
          <a:prstGeom prst="rect">
            <a:avLst/>
          </a:prstGeom>
          <a:noFill/>
        </p:spPr>
      </p:pic>
      <p:sp>
        <p:nvSpPr>
          <p:cNvPr id="36869" name="Rectangle 3"/>
          <p:cNvSpPr>
            <a:spLocks noGrp="1" noChangeArrowheads="1"/>
          </p:cNvSpPr>
          <p:nvPr>
            <p:ph type="title" idx="4294967295"/>
          </p:nvPr>
        </p:nvSpPr>
        <p:spPr>
          <a:xfrm>
            <a:off x="214282" y="3908266"/>
            <a:ext cx="8004176" cy="1112414"/>
          </a:xfrm>
        </p:spPr>
        <p:txBody>
          <a:bodyPr lIns="57410" tIns="28703" rIns="57410" bIns="28703" anchor="t"/>
          <a:lstStyle/>
          <a:p>
            <a:pPr>
              <a:lnSpc>
                <a:spcPts val="2800"/>
              </a:lnSpc>
              <a:spcBef>
                <a:spcPts val="1800"/>
              </a:spcBef>
              <a:defRPr/>
            </a:pPr>
            <a:r>
              <a:rPr lang="en-US" sz="2800" dirty="0" smtClean="0">
                <a:latin typeface="+mn-lt"/>
              </a:rPr>
              <a:t>Largest backhoe factory</a:t>
            </a:r>
            <a:br>
              <a:rPr lang="en-US" sz="2800" dirty="0" smtClean="0">
                <a:latin typeface="+mn-lt"/>
              </a:rPr>
            </a:br>
            <a:r>
              <a:rPr lang="en-US" sz="2800" dirty="0" smtClean="0">
                <a:latin typeface="+mn-lt"/>
              </a:rPr>
              <a:t>in the world</a:t>
            </a:r>
            <a:endParaRPr lang="en-GB" sz="2800" dirty="0" smtClean="0">
              <a:latin typeface="+mn-lt"/>
            </a:endParaRPr>
          </a:p>
        </p:txBody>
      </p:sp>
      <p:sp>
        <p:nvSpPr>
          <p:cNvPr id="7" name="Rectangle 6"/>
          <p:cNvSpPr/>
          <p:nvPr/>
        </p:nvSpPr>
        <p:spPr>
          <a:xfrm>
            <a:off x="209519" y="3285959"/>
            <a:ext cx="4572000" cy="646331"/>
          </a:xfrm>
          <a:prstGeom prst="rect">
            <a:avLst/>
          </a:prstGeom>
        </p:spPr>
        <p:txBody>
          <a:bodyPr>
            <a:spAutoFit/>
          </a:bodyPr>
          <a:lstStyle/>
          <a:p>
            <a:r>
              <a:rPr lang="en-US" sz="3600" i="0" dirty="0" smtClean="0">
                <a:solidFill>
                  <a:srgbClr val="000000"/>
                </a:solidFill>
                <a:ea typeface="+mj-ea"/>
                <a:cs typeface="+mj-cs"/>
              </a:rPr>
              <a:t>JCB India</a:t>
            </a:r>
            <a:endParaRPr lang="en-GB"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63" y="210192"/>
            <a:ext cx="1620000" cy="504230"/>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38643" y="2268590"/>
            <a:ext cx="6133932" cy="2971800"/>
          </a:xfrm>
          <a:prstGeom prst="rect">
            <a:avLst/>
          </a:prstGeom>
        </p:spPr>
      </p:pic>
    </p:spTree>
    <p:extLst>
      <p:ext uri="{BB962C8B-B14F-4D97-AF65-F5344CB8AC3E}">
        <p14:creationId xmlns:p14="http://schemas.microsoft.com/office/powerpoint/2010/main" val="41209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850"/>
                            </p:stCondLst>
                            <p:childTnLst>
                              <p:par>
                                <p:cTn id="9" presetID="47" presetClass="entr" presetSubtype="0" fill="hold" grpId="0" nodeType="afterEffect">
                                  <p:stCondLst>
                                    <p:cond delay="0"/>
                                  </p:stCondLst>
                                  <p:childTnLst>
                                    <p:set>
                                      <p:cBhvr>
                                        <p:cTn id="10" dur="1" fill="hold">
                                          <p:stCondLst>
                                            <p:cond delay="0"/>
                                          </p:stCondLst>
                                        </p:cTn>
                                        <p:tgtEl>
                                          <p:spTgt spid="36869"/>
                                        </p:tgtEl>
                                        <p:attrNameLst>
                                          <p:attrName>style.visibility</p:attrName>
                                        </p:attrNameLst>
                                      </p:cBhvr>
                                      <p:to>
                                        <p:strVal val="visible"/>
                                      </p:to>
                                    </p:set>
                                    <p:animEffect transition="in" filter="fade">
                                      <p:cBhvr>
                                        <p:cTn id="11" dur="1000"/>
                                        <p:tgtEl>
                                          <p:spTgt spid="36869"/>
                                        </p:tgtEl>
                                      </p:cBhvr>
                                    </p:animEffect>
                                    <p:anim calcmode="lin" valueType="num">
                                      <p:cBhvr>
                                        <p:cTn id="12" dur="1000" fill="hold"/>
                                        <p:tgtEl>
                                          <p:spTgt spid="36869"/>
                                        </p:tgtEl>
                                        <p:attrNameLst>
                                          <p:attrName>ppt_x</p:attrName>
                                        </p:attrNameLst>
                                      </p:cBhvr>
                                      <p:tavLst>
                                        <p:tav tm="0">
                                          <p:val>
                                            <p:strVal val="#ppt_x"/>
                                          </p:val>
                                        </p:tav>
                                        <p:tav tm="100000">
                                          <p:val>
                                            <p:strVal val="#ppt_x"/>
                                          </p:val>
                                        </p:tav>
                                      </p:tavLst>
                                    </p:anim>
                                    <p:anim calcmode="lin" valueType="num">
                                      <p:cBhvr>
                                        <p:cTn id="13" dur="1000" fill="hold"/>
                                        <p:tgtEl>
                                          <p:spTgt spid="36869"/>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5122"/>
                                        </p:tgtEl>
                                        <p:attrNameLst>
                                          <p:attrName>style.visibility</p:attrName>
                                        </p:attrNameLst>
                                      </p:cBhvr>
                                      <p:to>
                                        <p:strVal val="visible"/>
                                      </p:to>
                                    </p:set>
                                    <p:animEffect transition="in" filter="fade">
                                      <p:cBhvr>
                                        <p:cTn id="16" dur="1000"/>
                                        <p:tgtEl>
                                          <p:spTgt spid="5122"/>
                                        </p:tgtEl>
                                      </p:cBhvr>
                                    </p:animEffect>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22323" y="2466947"/>
            <a:ext cx="3695995" cy="584775"/>
          </a:xfrm>
          <a:prstGeom prst="rect">
            <a:avLst/>
          </a:prstGeom>
          <a:solidFill>
            <a:schemeClr val="tx1"/>
          </a:solidFill>
          <a:ln w="57150">
            <a:solidFill>
              <a:srgbClr val="FFC000"/>
            </a:solidFill>
          </a:ln>
          <a:scene3d>
            <a:camera prst="orthographicFront"/>
            <a:lightRig rig="threePt" dir="t"/>
          </a:scene3d>
          <a:sp3d>
            <a:bevelT prst="angle"/>
          </a:sp3d>
        </p:spPr>
        <p:txBody>
          <a:bodyPr wrap="square" rtlCol="0">
            <a:spAutoFit/>
          </a:bodyPr>
          <a:lstStyle/>
          <a:p>
            <a:r>
              <a:rPr lang="en-US" sz="3200" dirty="0" smtClean="0">
                <a:solidFill>
                  <a:srgbClr val="FFC000"/>
                </a:solidFill>
                <a:latin typeface="JCBEuro Roman" pitchFamily="2" charset="0"/>
              </a:rPr>
              <a:t>A tool for Every Job</a:t>
            </a:r>
            <a:endParaRPr lang="en-US" sz="3200" dirty="0">
              <a:solidFill>
                <a:srgbClr val="FFC000"/>
              </a:solidFill>
              <a:latin typeface="JCBEuro Roman" pitchFamily="2" charset="0"/>
            </a:endParaRPr>
          </a:p>
        </p:txBody>
      </p:sp>
      <p:sp>
        <p:nvSpPr>
          <p:cNvPr id="19" name="Freeform 18"/>
          <p:cNvSpPr/>
          <p:nvPr/>
        </p:nvSpPr>
        <p:spPr>
          <a:xfrm>
            <a:off x="775547" y="1016000"/>
            <a:ext cx="2361353" cy="838200"/>
          </a:xfrm>
          <a:custGeom>
            <a:avLst/>
            <a:gdLst>
              <a:gd name="connsiteX0" fmla="*/ 24553 w 2361353"/>
              <a:gd name="connsiteY0" fmla="*/ 76200 h 838200"/>
              <a:gd name="connsiteX1" fmla="*/ 303953 w 2361353"/>
              <a:gd name="connsiteY1" fmla="*/ 50800 h 838200"/>
              <a:gd name="connsiteX2" fmla="*/ 380153 w 2361353"/>
              <a:gd name="connsiteY2" fmla="*/ 25400 h 838200"/>
              <a:gd name="connsiteX3" fmla="*/ 418253 w 2361353"/>
              <a:gd name="connsiteY3" fmla="*/ 0 h 838200"/>
              <a:gd name="connsiteX4" fmla="*/ 761153 w 2361353"/>
              <a:gd name="connsiteY4" fmla="*/ 12700 h 838200"/>
              <a:gd name="connsiteX5" fmla="*/ 837353 w 2361353"/>
              <a:gd name="connsiteY5" fmla="*/ 50800 h 838200"/>
              <a:gd name="connsiteX6" fmla="*/ 1065953 w 2361353"/>
              <a:gd name="connsiteY6" fmla="*/ 101600 h 838200"/>
              <a:gd name="connsiteX7" fmla="*/ 1104053 w 2361353"/>
              <a:gd name="connsiteY7" fmla="*/ 114300 h 838200"/>
              <a:gd name="connsiteX8" fmla="*/ 1345353 w 2361353"/>
              <a:gd name="connsiteY8" fmla="*/ 152400 h 838200"/>
              <a:gd name="connsiteX9" fmla="*/ 1421553 w 2361353"/>
              <a:gd name="connsiteY9" fmla="*/ 203200 h 838200"/>
              <a:gd name="connsiteX10" fmla="*/ 1497753 w 2361353"/>
              <a:gd name="connsiteY10" fmla="*/ 228600 h 838200"/>
              <a:gd name="connsiteX11" fmla="*/ 1586653 w 2361353"/>
              <a:gd name="connsiteY11" fmla="*/ 254000 h 838200"/>
              <a:gd name="connsiteX12" fmla="*/ 1739053 w 2361353"/>
              <a:gd name="connsiteY12" fmla="*/ 266700 h 838200"/>
              <a:gd name="connsiteX13" fmla="*/ 1789853 w 2361353"/>
              <a:gd name="connsiteY13" fmla="*/ 279400 h 838200"/>
              <a:gd name="connsiteX14" fmla="*/ 1866053 w 2361353"/>
              <a:gd name="connsiteY14" fmla="*/ 304800 h 838200"/>
              <a:gd name="connsiteX15" fmla="*/ 1980353 w 2361353"/>
              <a:gd name="connsiteY15" fmla="*/ 342900 h 838200"/>
              <a:gd name="connsiteX16" fmla="*/ 2056553 w 2361353"/>
              <a:gd name="connsiteY16" fmla="*/ 368300 h 838200"/>
              <a:gd name="connsiteX17" fmla="*/ 2094653 w 2361353"/>
              <a:gd name="connsiteY17" fmla="*/ 381000 h 838200"/>
              <a:gd name="connsiteX18" fmla="*/ 2183553 w 2361353"/>
              <a:gd name="connsiteY18" fmla="*/ 419100 h 838200"/>
              <a:gd name="connsiteX19" fmla="*/ 2259753 w 2361353"/>
              <a:gd name="connsiteY19" fmla="*/ 444500 h 838200"/>
              <a:gd name="connsiteX20" fmla="*/ 2297853 w 2361353"/>
              <a:gd name="connsiteY20" fmla="*/ 457200 h 838200"/>
              <a:gd name="connsiteX21" fmla="*/ 2361353 w 2361353"/>
              <a:gd name="connsiteY21" fmla="*/ 469900 h 838200"/>
              <a:gd name="connsiteX22" fmla="*/ 2310553 w 2361353"/>
              <a:gd name="connsiteY22" fmla="*/ 787400 h 838200"/>
              <a:gd name="connsiteX23" fmla="*/ 2285153 w 2361353"/>
              <a:gd name="connsiteY23" fmla="*/ 825500 h 838200"/>
              <a:gd name="connsiteX24" fmla="*/ 2247053 w 2361353"/>
              <a:gd name="connsiteY24" fmla="*/ 838200 h 838200"/>
              <a:gd name="connsiteX25" fmla="*/ 2208953 w 2361353"/>
              <a:gd name="connsiteY25" fmla="*/ 812800 h 838200"/>
              <a:gd name="connsiteX26" fmla="*/ 2094653 w 2361353"/>
              <a:gd name="connsiteY26" fmla="*/ 774700 h 838200"/>
              <a:gd name="connsiteX27" fmla="*/ 2056553 w 2361353"/>
              <a:gd name="connsiteY27" fmla="*/ 762000 h 838200"/>
              <a:gd name="connsiteX28" fmla="*/ 2018453 w 2361353"/>
              <a:gd name="connsiteY28" fmla="*/ 749300 h 838200"/>
              <a:gd name="connsiteX29" fmla="*/ 1878753 w 2361353"/>
              <a:gd name="connsiteY29" fmla="*/ 736600 h 838200"/>
              <a:gd name="connsiteX30" fmla="*/ 1827953 w 2361353"/>
              <a:gd name="connsiteY30" fmla="*/ 723900 h 838200"/>
              <a:gd name="connsiteX31" fmla="*/ 1751753 w 2361353"/>
              <a:gd name="connsiteY31" fmla="*/ 698500 h 838200"/>
              <a:gd name="connsiteX32" fmla="*/ 1675553 w 2361353"/>
              <a:gd name="connsiteY32" fmla="*/ 673100 h 838200"/>
              <a:gd name="connsiteX33" fmla="*/ 1637453 w 2361353"/>
              <a:gd name="connsiteY33" fmla="*/ 660400 h 838200"/>
              <a:gd name="connsiteX34" fmla="*/ 1599353 w 2361353"/>
              <a:gd name="connsiteY34" fmla="*/ 647700 h 838200"/>
              <a:gd name="connsiteX35" fmla="*/ 1548553 w 2361353"/>
              <a:gd name="connsiteY35" fmla="*/ 635000 h 838200"/>
              <a:gd name="connsiteX36" fmla="*/ 1510453 w 2361353"/>
              <a:gd name="connsiteY36" fmla="*/ 622300 h 838200"/>
              <a:gd name="connsiteX37" fmla="*/ 1421553 w 2361353"/>
              <a:gd name="connsiteY37" fmla="*/ 609600 h 838200"/>
              <a:gd name="connsiteX38" fmla="*/ 1332653 w 2361353"/>
              <a:gd name="connsiteY38" fmla="*/ 584200 h 838200"/>
              <a:gd name="connsiteX39" fmla="*/ 1205653 w 2361353"/>
              <a:gd name="connsiteY39" fmla="*/ 558800 h 838200"/>
              <a:gd name="connsiteX40" fmla="*/ 1040553 w 2361353"/>
              <a:gd name="connsiteY40" fmla="*/ 508000 h 838200"/>
              <a:gd name="connsiteX41" fmla="*/ 989753 w 2361353"/>
              <a:gd name="connsiteY41" fmla="*/ 495300 h 838200"/>
              <a:gd name="connsiteX42" fmla="*/ 875453 w 2361353"/>
              <a:gd name="connsiteY42" fmla="*/ 482600 h 838200"/>
              <a:gd name="connsiteX43" fmla="*/ 507153 w 2361353"/>
              <a:gd name="connsiteY43" fmla="*/ 444500 h 838200"/>
              <a:gd name="connsiteX44" fmla="*/ 469053 w 2361353"/>
              <a:gd name="connsiteY44" fmla="*/ 431800 h 838200"/>
              <a:gd name="connsiteX45" fmla="*/ 430953 w 2361353"/>
              <a:gd name="connsiteY45" fmla="*/ 406400 h 838200"/>
              <a:gd name="connsiteX46" fmla="*/ 380153 w 2361353"/>
              <a:gd name="connsiteY46" fmla="*/ 393700 h 838200"/>
              <a:gd name="connsiteX47" fmla="*/ 342053 w 2361353"/>
              <a:gd name="connsiteY47" fmla="*/ 368300 h 838200"/>
              <a:gd name="connsiteX48" fmla="*/ 303953 w 2361353"/>
              <a:gd name="connsiteY48" fmla="*/ 355600 h 838200"/>
              <a:gd name="connsiteX49" fmla="*/ 265853 w 2361353"/>
              <a:gd name="connsiteY49" fmla="*/ 317500 h 838200"/>
              <a:gd name="connsiteX50" fmla="*/ 189653 w 2361353"/>
              <a:gd name="connsiteY50" fmla="*/ 266700 h 838200"/>
              <a:gd name="connsiteX51" fmla="*/ 126153 w 2361353"/>
              <a:gd name="connsiteY51" fmla="*/ 203200 h 838200"/>
              <a:gd name="connsiteX52" fmla="*/ 100753 w 2361353"/>
              <a:gd name="connsiteY52" fmla="*/ 165100 h 838200"/>
              <a:gd name="connsiteX53" fmla="*/ 24553 w 2361353"/>
              <a:gd name="connsiteY53" fmla="*/ 114300 h 838200"/>
              <a:gd name="connsiteX54" fmla="*/ 24553 w 2361353"/>
              <a:gd name="connsiteY54" fmla="*/ 7620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61353" h="838200">
                <a:moveTo>
                  <a:pt x="24553" y="76200"/>
                </a:moveTo>
                <a:cubicBezTo>
                  <a:pt x="71120" y="65617"/>
                  <a:pt x="215387" y="74954"/>
                  <a:pt x="303953" y="50800"/>
                </a:cubicBezTo>
                <a:cubicBezTo>
                  <a:pt x="329784" y="43755"/>
                  <a:pt x="357876" y="40252"/>
                  <a:pt x="380153" y="25400"/>
                </a:cubicBezTo>
                <a:lnTo>
                  <a:pt x="418253" y="0"/>
                </a:lnTo>
                <a:cubicBezTo>
                  <a:pt x="532553" y="4233"/>
                  <a:pt x="647028" y="5092"/>
                  <a:pt x="761153" y="12700"/>
                </a:cubicBezTo>
                <a:cubicBezTo>
                  <a:pt x="802021" y="15425"/>
                  <a:pt x="801469" y="34851"/>
                  <a:pt x="837353" y="50800"/>
                </a:cubicBezTo>
                <a:cubicBezTo>
                  <a:pt x="909481" y="82857"/>
                  <a:pt x="988910" y="90594"/>
                  <a:pt x="1065953" y="101600"/>
                </a:cubicBezTo>
                <a:cubicBezTo>
                  <a:pt x="1078653" y="105833"/>
                  <a:pt x="1090926" y="111675"/>
                  <a:pt x="1104053" y="114300"/>
                </a:cubicBezTo>
                <a:cubicBezTo>
                  <a:pt x="1179856" y="129461"/>
                  <a:pt x="1267153" y="141229"/>
                  <a:pt x="1345353" y="152400"/>
                </a:cubicBezTo>
                <a:cubicBezTo>
                  <a:pt x="1370753" y="169333"/>
                  <a:pt x="1392593" y="193547"/>
                  <a:pt x="1421553" y="203200"/>
                </a:cubicBezTo>
                <a:lnTo>
                  <a:pt x="1497753" y="228600"/>
                </a:lnTo>
                <a:cubicBezTo>
                  <a:pt x="1523058" y="237035"/>
                  <a:pt x="1561138" y="250811"/>
                  <a:pt x="1586653" y="254000"/>
                </a:cubicBezTo>
                <a:cubicBezTo>
                  <a:pt x="1637235" y="260323"/>
                  <a:pt x="1688253" y="262467"/>
                  <a:pt x="1739053" y="266700"/>
                </a:cubicBezTo>
                <a:cubicBezTo>
                  <a:pt x="1755986" y="270933"/>
                  <a:pt x="1773135" y="274384"/>
                  <a:pt x="1789853" y="279400"/>
                </a:cubicBezTo>
                <a:cubicBezTo>
                  <a:pt x="1815498" y="287093"/>
                  <a:pt x="1840653" y="296333"/>
                  <a:pt x="1866053" y="304800"/>
                </a:cubicBezTo>
                <a:lnTo>
                  <a:pt x="1980353" y="342900"/>
                </a:lnTo>
                <a:lnTo>
                  <a:pt x="2056553" y="368300"/>
                </a:lnTo>
                <a:cubicBezTo>
                  <a:pt x="2069253" y="372533"/>
                  <a:pt x="2083514" y="373574"/>
                  <a:pt x="2094653" y="381000"/>
                </a:cubicBezTo>
                <a:cubicBezTo>
                  <a:pt x="2155100" y="421298"/>
                  <a:pt x="2108999" y="396734"/>
                  <a:pt x="2183553" y="419100"/>
                </a:cubicBezTo>
                <a:cubicBezTo>
                  <a:pt x="2209198" y="426793"/>
                  <a:pt x="2234353" y="436033"/>
                  <a:pt x="2259753" y="444500"/>
                </a:cubicBezTo>
                <a:cubicBezTo>
                  <a:pt x="2272453" y="448733"/>
                  <a:pt x="2284726" y="454575"/>
                  <a:pt x="2297853" y="457200"/>
                </a:cubicBezTo>
                <a:lnTo>
                  <a:pt x="2361353" y="469900"/>
                </a:lnTo>
                <a:cubicBezTo>
                  <a:pt x="2342964" y="662988"/>
                  <a:pt x="2374023" y="676327"/>
                  <a:pt x="2310553" y="787400"/>
                </a:cubicBezTo>
                <a:cubicBezTo>
                  <a:pt x="2302980" y="800652"/>
                  <a:pt x="2297072" y="815965"/>
                  <a:pt x="2285153" y="825500"/>
                </a:cubicBezTo>
                <a:cubicBezTo>
                  <a:pt x="2274700" y="833863"/>
                  <a:pt x="2259753" y="833967"/>
                  <a:pt x="2247053" y="838200"/>
                </a:cubicBezTo>
                <a:cubicBezTo>
                  <a:pt x="2234353" y="829733"/>
                  <a:pt x="2222901" y="818999"/>
                  <a:pt x="2208953" y="812800"/>
                </a:cubicBezTo>
                <a:lnTo>
                  <a:pt x="2094653" y="774700"/>
                </a:lnTo>
                <a:lnTo>
                  <a:pt x="2056553" y="762000"/>
                </a:lnTo>
                <a:cubicBezTo>
                  <a:pt x="2043853" y="757767"/>
                  <a:pt x="2031785" y="750512"/>
                  <a:pt x="2018453" y="749300"/>
                </a:cubicBezTo>
                <a:lnTo>
                  <a:pt x="1878753" y="736600"/>
                </a:lnTo>
                <a:cubicBezTo>
                  <a:pt x="1861820" y="732367"/>
                  <a:pt x="1844671" y="728916"/>
                  <a:pt x="1827953" y="723900"/>
                </a:cubicBezTo>
                <a:cubicBezTo>
                  <a:pt x="1802308" y="716207"/>
                  <a:pt x="1777153" y="706967"/>
                  <a:pt x="1751753" y="698500"/>
                </a:cubicBezTo>
                <a:lnTo>
                  <a:pt x="1675553" y="673100"/>
                </a:lnTo>
                <a:lnTo>
                  <a:pt x="1637453" y="660400"/>
                </a:lnTo>
                <a:cubicBezTo>
                  <a:pt x="1624753" y="656167"/>
                  <a:pt x="1612340" y="650947"/>
                  <a:pt x="1599353" y="647700"/>
                </a:cubicBezTo>
                <a:cubicBezTo>
                  <a:pt x="1582420" y="643467"/>
                  <a:pt x="1565336" y="639795"/>
                  <a:pt x="1548553" y="635000"/>
                </a:cubicBezTo>
                <a:cubicBezTo>
                  <a:pt x="1535681" y="631322"/>
                  <a:pt x="1523580" y="624925"/>
                  <a:pt x="1510453" y="622300"/>
                </a:cubicBezTo>
                <a:cubicBezTo>
                  <a:pt x="1481100" y="616429"/>
                  <a:pt x="1451004" y="614955"/>
                  <a:pt x="1421553" y="609600"/>
                </a:cubicBezTo>
                <a:cubicBezTo>
                  <a:pt x="1297292" y="587007"/>
                  <a:pt x="1433693" y="607517"/>
                  <a:pt x="1332653" y="584200"/>
                </a:cubicBezTo>
                <a:cubicBezTo>
                  <a:pt x="1290587" y="574492"/>
                  <a:pt x="1246609" y="572452"/>
                  <a:pt x="1205653" y="558800"/>
                </a:cubicBezTo>
                <a:cubicBezTo>
                  <a:pt x="1121557" y="530768"/>
                  <a:pt x="1130630" y="532567"/>
                  <a:pt x="1040553" y="508000"/>
                </a:cubicBezTo>
                <a:cubicBezTo>
                  <a:pt x="1023714" y="503407"/>
                  <a:pt x="1007005" y="497954"/>
                  <a:pt x="989753" y="495300"/>
                </a:cubicBezTo>
                <a:cubicBezTo>
                  <a:pt x="951864" y="489471"/>
                  <a:pt x="913553" y="486833"/>
                  <a:pt x="875453" y="482600"/>
                </a:cubicBezTo>
                <a:cubicBezTo>
                  <a:pt x="706796" y="426381"/>
                  <a:pt x="826002" y="458363"/>
                  <a:pt x="507153" y="444500"/>
                </a:cubicBezTo>
                <a:cubicBezTo>
                  <a:pt x="494453" y="440267"/>
                  <a:pt x="481027" y="437787"/>
                  <a:pt x="469053" y="431800"/>
                </a:cubicBezTo>
                <a:cubicBezTo>
                  <a:pt x="455401" y="424974"/>
                  <a:pt x="444982" y="412413"/>
                  <a:pt x="430953" y="406400"/>
                </a:cubicBezTo>
                <a:cubicBezTo>
                  <a:pt x="414910" y="399524"/>
                  <a:pt x="397086" y="397933"/>
                  <a:pt x="380153" y="393700"/>
                </a:cubicBezTo>
                <a:cubicBezTo>
                  <a:pt x="367453" y="385233"/>
                  <a:pt x="355705" y="375126"/>
                  <a:pt x="342053" y="368300"/>
                </a:cubicBezTo>
                <a:cubicBezTo>
                  <a:pt x="330079" y="362313"/>
                  <a:pt x="315092" y="363026"/>
                  <a:pt x="303953" y="355600"/>
                </a:cubicBezTo>
                <a:cubicBezTo>
                  <a:pt x="289009" y="345637"/>
                  <a:pt x="280030" y="328527"/>
                  <a:pt x="265853" y="317500"/>
                </a:cubicBezTo>
                <a:cubicBezTo>
                  <a:pt x="241756" y="298758"/>
                  <a:pt x="189653" y="266700"/>
                  <a:pt x="189653" y="266700"/>
                </a:cubicBezTo>
                <a:cubicBezTo>
                  <a:pt x="121920" y="165100"/>
                  <a:pt x="210820" y="287867"/>
                  <a:pt x="126153" y="203200"/>
                </a:cubicBezTo>
                <a:cubicBezTo>
                  <a:pt x="115360" y="192407"/>
                  <a:pt x="112240" y="175151"/>
                  <a:pt x="100753" y="165100"/>
                </a:cubicBezTo>
                <a:cubicBezTo>
                  <a:pt x="77779" y="144998"/>
                  <a:pt x="24553" y="114300"/>
                  <a:pt x="24553" y="114300"/>
                </a:cubicBezTo>
                <a:cubicBezTo>
                  <a:pt x="9176" y="68168"/>
                  <a:pt x="-22014" y="86783"/>
                  <a:pt x="24553" y="762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87085" y="2104642"/>
            <a:ext cx="854131" cy="1394438"/>
          </a:xfrm>
          <a:custGeom>
            <a:avLst/>
            <a:gdLst>
              <a:gd name="connsiteX0" fmla="*/ 90715 w 854131"/>
              <a:gd name="connsiteY0" fmla="*/ 54358 h 1394438"/>
              <a:gd name="connsiteX1" fmla="*/ 179615 w 854131"/>
              <a:gd name="connsiteY1" fmla="*/ 67058 h 1394438"/>
              <a:gd name="connsiteX2" fmla="*/ 230415 w 854131"/>
              <a:gd name="connsiteY2" fmla="*/ 79758 h 1394438"/>
              <a:gd name="connsiteX3" fmla="*/ 293915 w 854131"/>
              <a:gd name="connsiteY3" fmla="*/ 92458 h 1394438"/>
              <a:gd name="connsiteX4" fmla="*/ 332015 w 854131"/>
              <a:gd name="connsiteY4" fmla="*/ 130558 h 1394438"/>
              <a:gd name="connsiteX5" fmla="*/ 370115 w 854131"/>
              <a:gd name="connsiteY5" fmla="*/ 143258 h 1394438"/>
              <a:gd name="connsiteX6" fmla="*/ 408215 w 854131"/>
              <a:gd name="connsiteY6" fmla="*/ 168658 h 1394438"/>
              <a:gd name="connsiteX7" fmla="*/ 459015 w 854131"/>
              <a:gd name="connsiteY7" fmla="*/ 257558 h 1394438"/>
              <a:gd name="connsiteX8" fmla="*/ 522515 w 854131"/>
              <a:gd name="connsiteY8" fmla="*/ 359158 h 1394438"/>
              <a:gd name="connsiteX9" fmla="*/ 547915 w 854131"/>
              <a:gd name="connsiteY9" fmla="*/ 473458 h 1394438"/>
              <a:gd name="connsiteX10" fmla="*/ 560615 w 854131"/>
              <a:gd name="connsiteY10" fmla="*/ 511558 h 1394438"/>
              <a:gd name="connsiteX11" fmla="*/ 586015 w 854131"/>
              <a:gd name="connsiteY11" fmla="*/ 651258 h 1394438"/>
              <a:gd name="connsiteX12" fmla="*/ 598715 w 854131"/>
              <a:gd name="connsiteY12" fmla="*/ 689358 h 1394438"/>
              <a:gd name="connsiteX13" fmla="*/ 649515 w 854131"/>
              <a:gd name="connsiteY13" fmla="*/ 765558 h 1394438"/>
              <a:gd name="connsiteX14" fmla="*/ 687615 w 854131"/>
              <a:gd name="connsiteY14" fmla="*/ 790958 h 1394438"/>
              <a:gd name="connsiteX15" fmla="*/ 738415 w 854131"/>
              <a:gd name="connsiteY15" fmla="*/ 879858 h 1394438"/>
              <a:gd name="connsiteX16" fmla="*/ 751115 w 854131"/>
              <a:gd name="connsiteY16" fmla="*/ 917958 h 1394438"/>
              <a:gd name="connsiteX17" fmla="*/ 827315 w 854131"/>
              <a:gd name="connsiteY17" fmla="*/ 968758 h 1394438"/>
              <a:gd name="connsiteX18" fmla="*/ 852715 w 854131"/>
              <a:gd name="connsiteY18" fmla="*/ 1070358 h 1394438"/>
              <a:gd name="connsiteX19" fmla="*/ 840015 w 854131"/>
              <a:gd name="connsiteY19" fmla="*/ 1197358 h 1394438"/>
              <a:gd name="connsiteX20" fmla="*/ 776515 w 854131"/>
              <a:gd name="connsiteY20" fmla="*/ 1210058 h 1394438"/>
              <a:gd name="connsiteX21" fmla="*/ 725715 w 854131"/>
              <a:gd name="connsiteY21" fmla="*/ 1273558 h 1394438"/>
              <a:gd name="connsiteX22" fmla="*/ 649515 w 854131"/>
              <a:gd name="connsiteY22" fmla="*/ 1349758 h 1394438"/>
              <a:gd name="connsiteX23" fmla="*/ 636815 w 854131"/>
              <a:gd name="connsiteY23" fmla="*/ 1387858 h 1394438"/>
              <a:gd name="connsiteX24" fmla="*/ 509815 w 854131"/>
              <a:gd name="connsiteY24" fmla="*/ 1337058 h 1394438"/>
              <a:gd name="connsiteX25" fmla="*/ 497115 w 854131"/>
              <a:gd name="connsiteY25" fmla="*/ 1298958 h 1394438"/>
              <a:gd name="connsiteX26" fmla="*/ 459015 w 854131"/>
              <a:gd name="connsiteY26" fmla="*/ 1133858 h 1394438"/>
              <a:gd name="connsiteX27" fmla="*/ 420915 w 854131"/>
              <a:gd name="connsiteY27" fmla="*/ 1121158 h 1394438"/>
              <a:gd name="connsiteX28" fmla="*/ 395515 w 854131"/>
              <a:gd name="connsiteY28" fmla="*/ 1083058 h 1394438"/>
              <a:gd name="connsiteX29" fmla="*/ 357415 w 854131"/>
              <a:gd name="connsiteY29" fmla="*/ 1044958 h 1394438"/>
              <a:gd name="connsiteX30" fmla="*/ 332015 w 854131"/>
              <a:gd name="connsiteY30" fmla="*/ 968758 h 1394438"/>
              <a:gd name="connsiteX31" fmla="*/ 255815 w 854131"/>
              <a:gd name="connsiteY31" fmla="*/ 854458 h 1394438"/>
              <a:gd name="connsiteX32" fmla="*/ 230415 w 854131"/>
              <a:gd name="connsiteY32" fmla="*/ 816358 h 1394438"/>
              <a:gd name="connsiteX33" fmla="*/ 205015 w 854131"/>
              <a:gd name="connsiteY33" fmla="*/ 765558 h 1394438"/>
              <a:gd name="connsiteX34" fmla="*/ 192315 w 854131"/>
              <a:gd name="connsiteY34" fmla="*/ 727458 h 1394438"/>
              <a:gd name="connsiteX35" fmla="*/ 154215 w 854131"/>
              <a:gd name="connsiteY35" fmla="*/ 702058 h 1394438"/>
              <a:gd name="connsiteX36" fmla="*/ 116115 w 854131"/>
              <a:gd name="connsiteY36" fmla="*/ 587758 h 1394438"/>
              <a:gd name="connsiteX37" fmla="*/ 103415 w 854131"/>
              <a:gd name="connsiteY37" fmla="*/ 549658 h 1394438"/>
              <a:gd name="connsiteX38" fmla="*/ 78015 w 854131"/>
              <a:gd name="connsiteY38" fmla="*/ 511558 h 1394438"/>
              <a:gd name="connsiteX39" fmla="*/ 52615 w 854131"/>
              <a:gd name="connsiteY39" fmla="*/ 435358 h 1394438"/>
              <a:gd name="connsiteX40" fmla="*/ 14515 w 854131"/>
              <a:gd name="connsiteY40" fmla="*/ 359158 h 1394438"/>
              <a:gd name="connsiteX41" fmla="*/ 14515 w 854131"/>
              <a:gd name="connsiteY41" fmla="*/ 16258 h 1394438"/>
              <a:gd name="connsiteX42" fmla="*/ 103415 w 854131"/>
              <a:gd name="connsiteY42" fmla="*/ 3558 h 139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54131" h="1394438">
                <a:moveTo>
                  <a:pt x="90715" y="54358"/>
                </a:moveTo>
                <a:cubicBezTo>
                  <a:pt x="120348" y="58591"/>
                  <a:pt x="150164" y="61703"/>
                  <a:pt x="179615" y="67058"/>
                </a:cubicBezTo>
                <a:cubicBezTo>
                  <a:pt x="196788" y="70180"/>
                  <a:pt x="213376" y="75972"/>
                  <a:pt x="230415" y="79758"/>
                </a:cubicBezTo>
                <a:cubicBezTo>
                  <a:pt x="251487" y="84441"/>
                  <a:pt x="272748" y="88225"/>
                  <a:pt x="293915" y="92458"/>
                </a:cubicBezTo>
                <a:cubicBezTo>
                  <a:pt x="306615" y="105158"/>
                  <a:pt x="317071" y="120595"/>
                  <a:pt x="332015" y="130558"/>
                </a:cubicBezTo>
                <a:cubicBezTo>
                  <a:pt x="343154" y="137984"/>
                  <a:pt x="358141" y="137271"/>
                  <a:pt x="370115" y="143258"/>
                </a:cubicBezTo>
                <a:cubicBezTo>
                  <a:pt x="383767" y="150084"/>
                  <a:pt x="395515" y="160191"/>
                  <a:pt x="408215" y="168658"/>
                </a:cubicBezTo>
                <a:cubicBezTo>
                  <a:pt x="431126" y="203024"/>
                  <a:pt x="442902" y="217275"/>
                  <a:pt x="459015" y="257558"/>
                </a:cubicBezTo>
                <a:cubicBezTo>
                  <a:pt x="497485" y="353734"/>
                  <a:pt x="457438" y="315773"/>
                  <a:pt x="522515" y="359158"/>
                </a:cubicBezTo>
                <a:cubicBezTo>
                  <a:pt x="551105" y="444927"/>
                  <a:pt x="518113" y="339351"/>
                  <a:pt x="547915" y="473458"/>
                </a:cubicBezTo>
                <a:cubicBezTo>
                  <a:pt x="550819" y="486526"/>
                  <a:pt x="556382" y="498858"/>
                  <a:pt x="560615" y="511558"/>
                </a:cubicBezTo>
                <a:cubicBezTo>
                  <a:pt x="570893" y="583506"/>
                  <a:pt x="568906" y="591378"/>
                  <a:pt x="586015" y="651258"/>
                </a:cubicBezTo>
                <a:cubicBezTo>
                  <a:pt x="589693" y="664130"/>
                  <a:pt x="592214" y="677656"/>
                  <a:pt x="598715" y="689358"/>
                </a:cubicBezTo>
                <a:cubicBezTo>
                  <a:pt x="613540" y="716043"/>
                  <a:pt x="624115" y="748625"/>
                  <a:pt x="649515" y="765558"/>
                </a:cubicBezTo>
                <a:lnTo>
                  <a:pt x="687615" y="790958"/>
                </a:lnTo>
                <a:cubicBezTo>
                  <a:pt x="714475" y="898399"/>
                  <a:pt x="677884" y="789062"/>
                  <a:pt x="738415" y="879858"/>
                </a:cubicBezTo>
                <a:cubicBezTo>
                  <a:pt x="745841" y="890997"/>
                  <a:pt x="741649" y="908492"/>
                  <a:pt x="751115" y="917958"/>
                </a:cubicBezTo>
                <a:cubicBezTo>
                  <a:pt x="772701" y="939544"/>
                  <a:pt x="827315" y="968758"/>
                  <a:pt x="827315" y="968758"/>
                </a:cubicBezTo>
                <a:cubicBezTo>
                  <a:pt x="837337" y="998823"/>
                  <a:pt x="852715" y="1039707"/>
                  <a:pt x="852715" y="1070358"/>
                </a:cubicBezTo>
                <a:cubicBezTo>
                  <a:pt x="852715" y="1112902"/>
                  <a:pt x="860388" y="1160008"/>
                  <a:pt x="840015" y="1197358"/>
                </a:cubicBezTo>
                <a:cubicBezTo>
                  <a:pt x="829679" y="1216308"/>
                  <a:pt x="797682" y="1205825"/>
                  <a:pt x="776515" y="1210058"/>
                </a:cubicBezTo>
                <a:cubicBezTo>
                  <a:pt x="671937" y="1279776"/>
                  <a:pt x="791777" y="1188621"/>
                  <a:pt x="725715" y="1273558"/>
                </a:cubicBezTo>
                <a:cubicBezTo>
                  <a:pt x="703662" y="1301912"/>
                  <a:pt x="649515" y="1349758"/>
                  <a:pt x="649515" y="1349758"/>
                </a:cubicBezTo>
                <a:cubicBezTo>
                  <a:pt x="645282" y="1362458"/>
                  <a:pt x="649883" y="1384954"/>
                  <a:pt x="636815" y="1387858"/>
                </a:cubicBezTo>
                <a:cubicBezTo>
                  <a:pt x="560615" y="1404791"/>
                  <a:pt x="536014" y="1389457"/>
                  <a:pt x="509815" y="1337058"/>
                </a:cubicBezTo>
                <a:cubicBezTo>
                  <a:pt x="503828" y="1325084"/>
                  <a:pt x="501348" y="1311658"/>
                  <a:pt x="497115" y="1298958"/>
                </a:cubicBezTo>
                <a:cubicBezTo>
                  <a:pt x="493288" y="1260688"/>
                  <a:pt x="504286" y="1170075"/>
                  <a:pt x="459015" y="1133858"/>
                </a:cubicBezTo>
                <a:cubicBezTo>
                  <a:pt x="448562" y="1125495"/>
                  <a:pt x="433615" y="1125391"/>
                  <a:pt x="420915" y="1121158"/>
                </a:cubicBezTo>
                <a:cubicBezTo>
                  <a:pt x="412448" y="1108458"/>
                  <a:pt x="405286" y="1094784"/>
                  <a:pt x="395515" y="1083058"/>
                </a:cubicBezTo>
                <a:cubicBezTo>
                  <a:pt x="384017" y="1069260"/>
                  <a:pt x="366137" y="1060658"/>
                  <a:pt x="357415" y="1044958"/>
                </a:cubicBezTo>
                <a:cubicBezTo>
                  <a:pt x="344412" y="1021553"/>
                  <a:pt x="346867" y="991035"/>
                  <a:pt x="332015" y="968758"/>
                </a:cubicBezTo>
                <a:lnTo>
                  <a:pt x="255815" y="854458"/>
                </a:lnTo>
                <a:cubicBezTo>
                  <a:pt x="247348" y="841758"/>
                  <a:pt x="237241" y="830010"/>
                  <a:pt x="230415" y="816358"/>
                </a:cubicBezTo>
                <a:cubicBezTo>
                  <a:pt x="221948" y="799425"/>
                  <a:pt x="212473" y="782959"/>
                  <a:pt x="205015" y="765558"/>
                </a:cubicBezTo>
                <a:cubicBezTo>
                  <a:pt x="199742" y="753253"/>
                  <a:pt x="200678" y="737911"/>
                  <a:pt x="192315" y="727458"/>
                </a:cubicBezTo>
                <a:cubicBezTo>
                  <a:pt x="182780" y="715539"/>
                  <a:pt x="166915" y="710525"/>
                  <a:pt x="154215" y="702058"/>
                </a:cubicBezTo>
                <a:lnTo>
                  <a:pt x="116115" y="587758"/>
                </a:lnTo>
                <a:cubicBezTo>
                  <a:pt x="111882" y="575058"/>
                  <a:pt x="110841" y="560797"/>
                  <a:pt x="103415" y="549658"/>
                </a:cubicBezTo>
                <a:cubicBezTo>
                  <a:pt x="94948" y="536958"/>
                  <a:pt x="84214" y="525506"/>
                  <a:pt x="78015" y="511558"/>
                </a:cubicBezTo>
                <a:cubicBezTo>
                  <a:pt x="67141" y="487092"/>
                  <a:pt x="67467" y="457635"/>
                  <a:pt x="52615" y="435358"/>
                </a:cubicBezTo>
                <a:cubicBezTo>
                  <a:pt x="19789" y="386119"/>
                  <a:pt x="32042" y="411738"/>
                  <a:pt x="14515" y="359158"/>
                </a:cubicBezTo>
                <a:cubicBezTo>
                  <a:pt x="9852" y="298542"/>
                  <a:pt x="-15675" y="72865"/>
                  <a:pt x="14515" y="16258"/>
                </a:cubicBezTo>
                <a:cubicBezTo>
                  <a:pt x="28602" y="-10155"/>
                  <a:pt x="103415" y="3558"/>
                  <a:pt x="103415" y="3558"/>
                </a:cubicBezTo>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8"/>
          <p:cNvGrpSpPr>
            <a:grpSpLocks/>
          </p:cNvGrpSpPr>
          <p:nvPr/>
        </p:nvGrpSpPr>
        <p:grpSpPr bwMode="auto">
          <a:xfrm>
            <a:off x="-226590" y="0"/>
            <a:ext cx="5029200" cy="5029200"/>
            <a:chOff x="609600" y="1371600"/>
            <a:chExt cx="5029200" cy="5029200"/>
          </a:xfrm>
        </p:grpSpPr>
        <p:grpSp>
          <p:nvGrpSpPr>
            <p:cNvPr id="12" name="Group 7"/>
            <p:cNvGrpSpPr>
              <a:grpSpLocks/>
            </p:cNvGrpSpPr>
            <p:nvPr/>
          </p:nvGrpSpPr>
          <p:grpSpPr bwMode="auto">
            <a:xfrm>
              <a:off x="609600" y="1371600"/>
              <a:ext cx="5029200" cy="5029200"/>
              <a:chOff x="609600" y="1371600"/>
              <a:chExt cx="5029199" cy="5029200"/>
            </a:xfrm>
          </p:grpSpPr>
          <p:pic>
            <p:nvPicPr>
              <p:cNvPr id="14" name="Picture 2" descr="http://youngvisionaries.files.wordpress.com/2008/06/swiss-knife.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09600" y="1371600"/>
                <a:ext cx="5029199" cy="5029200"/>
              </a:xfrm>
              <a:prstGeom prst="rect">
                <a:avLst/>
              </a:prstGeom>
              <a:noFill/>
              <a:ln w="9525">
                <a:noFill/>
                <a:miter lim="800000"/>
                <a:headEnd/>
                <a:tailEnd/>
              </a:ln>
            </p:spPr>
          </p:pic>
          <p:sp>
            <p:nvSpPr>
              <p:cNvPr id="15" name="Rounded Rectangle 14"/>
              <p:cNvSpPr/>
              <p:nvPr/>
            </p:nvSpPr>
            <p:spPr>
              <a:xfrm rot="19645465">
                <a:off x="1431925" y="3711575"/>
                <a:ext cx="3778249" cy="847725"/>
              </a:xfrm>
              <a:prstGeom prst="roundRect">
                <a:avLst>
                  <a:gd name="adj" fmla="val 50000"/>
                </a:avLst>
              </a:prstGeom>
              <a:solidFill>
                <a:srgbClr val="FFC000"/>
              </a:solid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lIns="108000" rIns="0" anchor="ctr" anchorCtr="1">
                <a:scene3d>
                  <a:camera prst="orthographicFront">
                    <a:rot lat="0" lon="0" rev="16200000"/>
                  </a:camera>
                  <a:lightRig rig="threePt" dir="t"/>
                </a:scene3d>
              </a:bodyPr>
              <a:lstStyle/>
              <a:p>
                <a:pPr algn="ctr">
                  <a:defRPr/>
                </a:pPr>
                <a:endParaRPr lang="en-US" dirty="0">
                  <a:solidFill>
                    <a:schemeClr val="bg1"/>
                  </a:solidFill>
                </a:endParaRPr>
              </a:p>
            </p:txBody>
          </p:sp>
          <p:pic>
            <p:nvPicPr>
              <p:cNvPr id="16" name="Picture 4" descr="http://www.daniel-alford.co.uk/wp-content/gallery/jcb/jcb_wheelshovel-01.jpg"/>
              <p:cNvPicPr>
                <a:picLocks noChangeAspect="1" noChangeArrowheads="1"/>
              </p:cNvPicPr>
              <p:nvPr/>
            </p:nvPicPr>
            <p:blipFill>
              <a:blip r:embed="rId4">
                <a:clrChange>
                  <a:clrFrom>
                    <a:srgbClr val="FFFFFF"/>
                  </a:clrFrom>
                  <a:clrTo>
                    <a:srgbClr val="FFFFFF">
                      <a:alpha val="0"/>
                    </a:srgbClr>
                  </a:clrTo>
                </a:clrChange>
              </a:blip>
              <a:srcRect l="52893" t="82504" r="36630" b="4259"/>
              <a:stretch>
                <a:fillRect/>
              </a:stretch>
            </p:blipFill>
            <p:spPr bwMode="auto">
              <a:xfrm rot="-2057704">
                <a:off x="1923458" y="4543847"/>
                <a:ext cx="587394" cy="517228"/>
              </a:xfrm>
              <a:prstGeom prst="rect">
                <a:avLst/>
              </a:prstGeom>
              <a:noFill/>
              <a:ln w="9525">
                <a:noFill/>
                <a:miter lim="800000"/>
                <a:headEnd/>
                <a:tailEnd/>
              </a:ln>
            </p:spPr>
          </p:pic>
        </p:grpSp>
        <p:pic>
          <p:nvPicPr>
            <p:cNvPr id="13" name="Picture 2" descr="D:\JCB 2013 Creatives\JCB NEW LOGO\JCB DISPLAY LOGO -  Low Res.jpg"/>
            <p:cNvPicPr>
              <a:picLocks noChangeAspect="1" noChangeArrowheads="1"/>
            </p:cNvPicPr>
            <p:nvPr/>
          </p:nvPicPr>
          <p:blipFill>
            <a:blip r:embed="rId5"/>
            <a:srcRect/>
            <a:stretch>
              <a:fillRect/>
            </a:stretch>
          </p:blipFill>
          <p:spPr bwMode="auto">
            <a:xfrm rot="-1937522">
              <a:off x="1874081" y="4204525"/>
              <a:ext cx="1676400" cy="654844"/>
            </a:xfrm>
            <a:prstGeom prst="rect">
              <a:avLst/>
            </a:prstGeom>
            <a:noFill/>
            <a:ln w="9525">
              <a:noFill/>
              <a:miter lim="800000"/>
              <a:headEnd/>
              <a:tailEnd/>
            </a:ln>
          </p:spPr>
        </p:pic>
      </p:grpSp>
    </p:spTree>
    <p:extLst>
      <p:ext uri="{BB962C8B-B14F-4D97-AF65-F5344CB8AC3E}">
        <p14:creationId xmlns:p14="http://schemas.microsoft.com/office/powerpoint/2010/main" val="3071358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1940314" y="-17062"/>
            <a:ext cx="6714185" cy="857250"/>
          </a:xfrm>
        </p:spPr>
        <p:txBody>
          <a:bodyPr/>
          <a:lstStyle/>
          <a:p>
            <a:pPr eaLnBrk="1" hangingPunct="1"/>
            <a:r>
              <a:rPr lang="en-US" sz="3200" b="0" dirty="0" smtClean="0">
                <a:latin typeface="JCBEuro Roman" pitchFamily="2" charset="0"/>
              </a:rPr>
              <a:t>Versatility through JCB BHL</a:t>
            </a:r>
          </a:p>
        </p:txBody>
      </p:sp>
      <p:pic>
        <p:nvPicPr>
          <p:cNvPr id="3074" name="Picture 2" descr="C:\Users\KARAN~1.BED\AppData\Local\Temp\notesC7A056\All in one attachment BH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7" y="802089"/>
            <a:ext cx="9144000" cy="430410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133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JCBEuro Roman"/>
        <a:ea typeface=""/>
        <a:cs typeface=""/>
      </a:majorFont>
      <a:minorFont>
        <a:latin typeface="JCBEuro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15725</TotalTime>
  <Words>740</Words>
  <Application>Microsoft Office PowerPoint</Application>
  <PresentationFormat>On-screen Show (16:9)</PresentationFormat>
  <Paragraphs>96</Paragraphs>
  <Slides>23</Slides>
  <Notes>20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2_Default Design</vt:lpstr>
      <vt:lpstr>Philip Bouverat</vt:lpstr>
      <vt:lpstr>PowerPoint Presentation</vt:lpstr>
      <vt:lpstr>PowerPoint Presentation</vt:lpstr>
      <vt:lpstr>Full range manufacturer</vt:lpstr>
      <vt:lpstr>PowerPoint Presentation</vt:lpstr>
      <vt:lpstr>Global network of dealers</vt:lpstr>
      <vt:lpstr>Largest backhoe factory in the world</vt:lpstr>
      <vt:lpstr>PowerPoint Presentation</vt:lpstr>
      <vt:lpstr>Versatility through JCB BHL</vt:lpstr>
      <vt:lpstr>Rural development and wealth creation</vt:lpstr>
      <vt:lpstr>PowerPoint Presentation</vt:lpstr>
      <vt:lpstr>Brazil’s Ministry of Agrarian Development</vt:lpstr>
      <vt:lpstr>Rural to urban relocation</vt:lpstr>
      <vt:lpstr>Choked cities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JCB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Denis Allan</dc:creator>
  <cp:lastModifiedBy>Sarah keighley</cp:lastModifiedBy>
  <cp:revision>726</cp:revision>
  <cp:lastPrinted>2013-11-06T09:15:56Z</cp:lastPrinted>
  <dcterms:created xsi:type="dcterms:W3CDTF">2008-12-03T10:21:56Z</dcterms:created>
  <dcterms:modified xsi:type="dcterms:W3CDTF">2014-03-04T09:53:42Z</dcterms:modified>
</cp:coreProperties>
</file>